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4"/>
  </p:sldMasterIdLst>
  <p:notesMasterIdLst>
    <p:notesMasterId r:id="rId22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72" r:id="rId12"/>
    <p:sldId id="263" r:id="rId13"/>
    <p:sldId id="273" r:id="rId14"/>
    <p:sldId id="264" r:id="rId15"/>
    <p:sldId id="265" r:id="rId16"/>
    <p:sldId id="266" r:id="rId17"/>
    <p:sldId id="267" r:id="rId18"/>
    <p:sldId id="268" r:id="rId19"/>
    <p:sldId id="269" r:id="rId20"/>
    <p:sldId id="271" r:id="rId21"/>
  </p:sldIdLst>
  <p:sldSz cx="13004800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1pPr>
    <a:lvl2pPr marL="0" marR="0" indent="457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2pPr>
    <a:lvl3pPr marL="0" marR="0" indent="914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3pPr>
    <a:lvl4pPr marL="0" marR="0" indent="1371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4pPr>
    <a:lvl5pPr marL="0" marR="0" indent="18288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5pPr>
    <a:lvl6pPr marL="0" marR="0" indent="22860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6pPr>
    <a:lvl7pPr marL="0" marR="0" indent="27432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7pPr>
    <a:lvl8pPr marL="0" marR="0" indent="32004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8pPr>
    <a:lvl9pPr marL="0" marR="0" indent="3657600" algn="ctr" defTabSz="1733930" rtl="0" fontAlgn="auto" latinLnBrk="0" hangingPunct="0">
      <a:lnSpc>
        <a:spcPct val="120000"/>
      </a:lnSpc>
      <a:spcBef>
        <a:spcPts val="0"/>
      </a:spcBef>
      <a:spcAft>
        <a:spcPts val="0"/>
      </a:spcAft>
      <a:buClrTx/>
      <a:buSzTx/>
      <a:buFontTx/>
      <a:buNone/>
      <a:tabLst/>
      <a:defRPr kumimoji="0" sz="900" b="0" i="0" u="none" strike="noStrike" cap="all" spc="90" normalizeH="0" baseline="0">
        <a:ln>
          <a:noFill/>
        </a:ln>
        <a:solidFill>
          <a:schemeClr val="accent4">
            <a:hueOff val="-1247790"/>
            <a:lumOff val="-12326"/>
          </a:schemeClr>
        </a:solidFill>
        <a:effectLst/>
        <a:uFillTx/>
        <a:latin typeface="Museo Sans 500"/>
        <a:ea typeface="Museo Sans 500"/>
        <a:cs typeface="Museo Sans 500"/>
        <a:sym typeface="Museo Sans 500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Dominika Wabich" initials="DW" lastIdx="1" clrIdx="0">
    <p:extLst>
      <p:ext uri="{19B8F6BF-5375-455C-9EA6-DF929625EA0E}">
        <p15:presenceInfo xmlns:p15="http://schemas.microsoft.com/office/powerpoint/2012/main" userId="S-1-5-21-34137209-2404646859-2403376763-1122" providerId="AD"/>
      </p:ext>
    </p:extLst>
  </p:cmAuthor>
  <p:cmAuthor id="2" name="Piekarska, Monika" initials="PM" lastIdx="6" clrIdx="1">
    <p:extLst>
      <p:ext uri="{19B8F6BF-5375-455C-9EA6-DF929625EA0E}">
        <p15:presenceInfo xmlns:p15="http://schemas.microsoft.com/office/powerpoint/2012/main" userId="S::monika.piekarska@effem.com::5864b234-80ca-4c6c-94d7-fa736d1f192a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DFCBE55-34F8-459D-B2A0-DF44B2B7DB14}" v="19" dt="2022-04-21T12:47:54.360"/>
  </p1510:revLst>
</p1510:revInfo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36773"/>
              </a:solidFill>
              <a:prstDash val="solid"/>
              <a:miter lim="400000"/>
            </a:ln>
          </a:left>
          <a:right>
            <a:ln w="12700" cap="flat">
              <a:solidFill>
                <a:srgbClr val="536773"/>
              </a:solidFill>
              <a:prstDash val="solid"/>
              <a:miter lim="400000"/>
            </a:ln>
          </a:right>
          <a:top>
            <a:ln w="12700" cap="flat">
              <a:solidFill>
                <a:srgbClr val="536773"/>
              </a:solidFill>
              <a:prstDash val="solid"/>
              <a:miter lim="400000"/>
            </a:ln>
          </a:top>
          <a:bottom>
            <a:ln w="12700" cap="flat">
              <a:solidFill>
                <a:srgbClr val="536773"/>
              </a:solidFill>
              <a:prstDash val="solid"/>
              <a:miter lim="400000"/>
            </a:ln>
          </a:bottom>
          <a:insideH>
            <a:ln w="12700" cap="flat">
              <a:solidFill>
                <a:srgbClr val="536773"/>
              </a:solidFill>
              <a:prstDash val="solid"/>
              <a:miter lim="400000"/>
            </a:ln>
          </a:insideH>
          <a:insideV>
            <a:ln w="12700" cap="flat">
              <a:solidFill>
                <a:srgbClr val="536773"/>
              </a:solidFill>
              <a:prstDash val="solid"/>
              <a:miter lim="400000"/>
            </a:ln>
          </a:insideV>
        </a:tcBdr>
        <a:fill>
          <a:solidFill>
            <a:schemeClr val="accent1">
              <a:lumOff val="16847"/>
            </a:schemeClr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solidFill>
            <a:srgbClr val="88FA4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chemeClr val="accent3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rgbClr val="60D937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wholeTbl>
    <a:band2H>
      <a:tcTxStyle/>
      <a:tcStyle>
        <a:tcBdr/>
        <a:fill>
          <a:solidFill>
            <a:schemeClr val="accent4">
              <a:hueOff val="348544"/>
              <a:lumOff val="7139"/>
            </a:schemeClr>
          </a:solidFill>
        </a:fill>
      </a:tcStyle>
    </a:band2H>
    <a:firstCol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8BB00"/>
          </a:solidFill>
        </a:fill>
      </a:tcStyle>
    </a:firstCol>
    <a:la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25400" cap="flat">
              <a:solidFill>
                <a:srgbClr val="F8BA00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AF7E9"/>
          </a:solidFill>
        </a:fill>
      </a:tcStyle>
    </a:lastRow>
    <a:firstRow>
      <a:tcTxStyle b="off" i="off">
        <a:font>
          <a:latin typeface="Helvetica Neue Medium"/>
          <a:ea typeface="Helvetica Neue Medium"/>
          <a:cs typeface="Helvetica Neue Medium"/>
        </a:font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9400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64646"/>
              </a:solidFill>
              <a:prstDash val="solid"/>
              <a:miter lim="400000"/>
            </a:ln>
          </a:left>
          <a:right>
            <a:ln w="12700" cap="flat">
              <a:solidFill>
                <a:srgbClr val="464646"/>
              </a:solidFill>
              <a:prstDash val="solid"/>
              <a:miter lim="400000"/>
            </a:ln>
          </a:right>
          <a:top>
            <a:ln w="12700" cap="flat">
              <a:solidFill>
                <a:srgbClr val="464646"/>
              </a:solidFill>
              <a:prstDash val="solid"/>
              <a:miter lim="400000"/>
            </a:ln>
          </a:top>
          <a:bottom>
            <a:ln w="12700" cap="flat">
              <a:solidFill>
                <a:srgbClr val="464646"/>
              </a:solidFill>
              <a:prstDash val="solid"/>
              <a:miter lim="400000"/>
            </a:ln>
          </a:bottom>
          <a:insideH>
            <a:ln w="12700" cap="flat">
              <a:solidFill>
                <a:srgbClr val="464646"/>
              </a:solidFill>
              <a:prstDash val="solid"/>
              <a:miter lim="400000"/>
            </a:ln>
          </a:insideH>
          <a:insideV>
            <a:ln w="12700" cap="flat">
              <a:solidFill>
                <a:srgbClr val="464646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D4D5D5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C3C3C3"/>
              </a:solidFill>
              <a:prstDash val="solid"/>
              <a:miter lim="400000"/>
            </a:ln>
          </a:top>
          <a:bottom>
            <a:ln w="12700" cap="flat">
              <a:solidFill>
                <a:srgbClr val="C3C3C3"/>
              </a:solidFill>
              <a:prstDash val="solid"/>
              <a:miter lim="400000"/>
            </a:ln>
          </a:bottom>
          <a:insideH>
            <a:ln w="12700" cap="flat">
              <a:solidFill>
                <a:srgbClr val="C3C3C3"/>
              </a:solidFill>
              <a:prstDash val="solid"/>
              <a:miter lim="400000"/>
            </a:ln>
          </a:insideH>
          <a:insideV>
            <a:ln w="12700" cap="flat">
              <a:solidFill>
                <a:srgbClr val="C3C3C3"/>
              </a:solidFill>
              <a:prstDash val="solid"/>
              <a:miter lim="400000"/>
            </a:ln>
          </a:insideV>
        </a:tcBdr>
        <a:fill>
          <a:solidFill>
            <a:srgbClr val="CB2A7B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25400" cap="flat">
              <a:solidFill>
                <a:srgbClr val="CB297B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A6AAA9"/>
              </a:solidFill>
              <a:prstDash val="solid"/>
              <a:miter lim="400000"/>
            </a:ln>
          </a:left>
          <a:right>
            <a:ln w="12700" cap="flat">
              <a:solidFill>
                <a:srgbClr val="A6AAA9"/>
              </a:solidFill>
              <a:prstDash val="solid"/>
              <a:miter lim="400000"/>
            </a:ln>
          </a:right>
          <a:top>
            <a:ln w="12700" cap="flat">
              <a:solidFill>
                <a:srgbClr val="A6AAA9"/>
              </a:solidFill>
              <a:prstDash val="solid"/>
              <a:miter lim="400000"/>
            </a:ln>
          </a:top>
          <a:bottom>
            <a:ln w="12700" cap="flat">
              <a:solidFill>
                <a:srgbClr val="A6AAA9"/>
              </a:solidFill>
              <a:prstDash val="solid"/>
              <a:miter lim="400000"/>
            </a:ln>
          </a:bottom>
          <a:insideH>
            <a:ln w="12700" cap="flat">
              <a:solidFill>
                <a:srgbClr val="A6AAA9"/>
              </a:solidFill>
              <a:prstDash val="solid"/>
              <a:miter lim="400000"/>
            </a:ln>
          </a:insideH>
          <a:insideV>
            <a:ln w="12700" cap="flat">
              <a:solidFill>
                <a:srgbClr val="A6AAA9"/>
              </a:solidFill>
              <a:prstDash val="solid"/>
              <a:miter lim="400000"/>
            </a:ln>
          </a:insideV>
        </a:tcBdr>
        <a:fill>
          <a:solidFill>
            <a:srgbClr val="991A5F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DEEEE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6C6C6C"/>
              </a:solidFill>
              <a:prstDash val="solid"/>
              <a:miter lim="400000"/>
            </a:ln>
          </a:left>
          <a:right>
            <a:ln w="254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6C6C6C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6C6C6C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D6DCE0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695" autoAdjust="0"/>
    <p:restoredTop sz="88050" autoAdjust="0"/>
  </p:normalViewPr>
  <p:slideViewPr>
    <p:cSldViewPr snapToGrid="0">
      <p:cViewPr varScale="1">
        <p:scale>
          <a:sx n="52" d="100"/>
          <a:sy n="52" d="100"/>
        </p:scale>
        <p:origin x="35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microsoft.com/office/2015/10/relationships/revisionInfo" Target="revisionInfo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commentAuthors" Target="commentAuthors.xml"/><Relationship Id="rId28" Type="http://schemas.microsoft.com/office/2016/11/relationships/changesInfo" Target="changesInfos/changesInfo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licja Dołęgowska" userId="97e8eadb-34ea-4fa7-bdbb-e65ff23048a9" providerId="ADAL" clId="{6DFCBE55-34F8-459D-B2A0-DF44B2B7DB14}"/>
    <pc:docChg chg="undo custSel modSld">
      <pc:chgData name="Alicja Dołęgowska" userId="97e8eadb-34ea-4fa7-bdbb-e65ff23048a9" providerId="ADAL" clId="{6DFCBE55-34F8-459D-B2A0-DF44B2B7DB14}" dt="2022-04-21T12:47:54.360" v="44"/>
      <pc:docMkLst>
        <pc:docMk/>
      </pc:docMkLst>
      <pc:sldChg chg="addSp delSp modSp mod">
        <pc:chgData name="Alicja Dołęgowska" userId="97e8eadb-34ea-4fa7-bdbb-e65ff23048a9" providerId="ADAL" clId="{6DFCBE55-34F8-459D-B2A0-DF44B2B7DB14}" dt="2022-04-21T12:46:27.411" v="16" actId="1035"/>
        <pc:sldMkLst>
          <pc:docMk/>
          <pc:sldMk cId="0" sldId="256"/>
        </pc:sldMkLst>
        <pc:picChg chg="add mod">
          <ac:chgData name="Alicja Dołęgowska" userId="97e8eadb-34ea-4fa7-bdbb-e65ff23048a9" providerId="ADAL" clId="{6DFCBE55-34F8-459D-B2A0-DF44B2B7DB14}" dt="2022-04-21T12:46:27.411" v="16" actId="1035"/>
          <ac:picMkLst>
            <pc:docMk/>
            <pc:sldMk cId="0" sldId="256"/>
            <ac:picMk id="3" creationId="{7BE635F4-5476-4B78-BDA4-B29AA4E0E770}"/>
          </ac:picMkLst>
        </pc:picChg>
        <pc:picChg chg="add del mod">
          <ac:chgData name="Alicja Dołęgowska" userId="97e8eadb-34ea-4fa7-bdbb-e65ff23048a9" providerId="ADAL" clId="{6DFCBE55-34F8-459D-B2A0-DF44B2B7DB14}" dt="2022-04-21T12:46:24.312" v="13" actId="1076"/>
          <ac:picMkLst>
            <pc:docMk/>
            <pc:sldMk cId="0" sldId="256"/>
            <ac:picMk id="17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6DFCBE55-34F8-459D-B2A0-DF44B2B7DB14}" dt="2022-04-21T12:47:01.800" v="25" actId="732"/>
        <pc:sldMkLst>
          <pc:docMk/>
          <pc:sldMk cId="0" sldId="257"/>
        </pc:sldMkLst>
        <pc:picChg chg="mod">
          <ac:chgData name="Alicja Dołęgowska" userId="97e8eadb-34ea-4fa7-bdbb-e65ff23048a9" providerId="ADAL" clId="{6DFCBE55-34F8-459D-B2A0-DF44B2B7DB14}" dt="2022-04-21T12:47:01.800" v="25" actId="732"/>
          <ac:picMkLst>
            <pc:docMk/>
            <pc:sldMk cId="0" sldId="257"/>
            <ac:picMk id="12" creationId="{00000000-0000-0000-0000-000000000000}"/>
          </ac:picMkLst>
        </pc:picChg>
        <pc:picChg chg="add del mod">
          <ac:chgData name="Alicja Dołęgowska" userId="97e8eadb-34ea-4fa7-bdbb-e65ff23048a9" providerId="ADAL" clId="{6DFCBE55-34F8-459D-B2A0-DF44B2B7DB14}" dt="2022-04-21T12:46:48.786" v="21"/>
          <ac:picMkLst>
            <pc:docMk/>
            <pc:sldMk cId="0" sldId="257"/>
            <ac:picMk id="13" creationId="{BBA273A9-0BB9-47E0-B2E9-6D359BA60B1A}"/>
          </ac:picMkLst>
        </pc:picChg>
        <pc:picChg chg="add mod">
          <ac:chgData name="Alicja Dołęgowska" userId="97e8eadb-34ea-4fa7-bdbb-e65ff23048a9" providerId="ADAL" clId="{6DFCBE55-34F8-459D-B2A0-DF44B2B7DB14}" dt="2022-04-21T12:46:56.033" v="24" actId="1076"/>
          <ac:picMkLst>
            <pc:docMk/>
            <pc:sldMk cId="0" sldId="257"/>
            <ac:picMk id="14" creationId="{2071FF19-29D6-466B-B67E-AD41400C7B08}"/>
          </ac:picMkLst>
        </pc:picChg>
      </pc:sldChg>
      <pc:sldChg chg="addSp delSp modSp mod">
        <pc:chgData name="Alicja Dołęgowska" userId="97e8eadb-34ea-4fa7-bdbb-e65ff23048a9" providerId="ADAL" clId="{6DFCBE55-34F8-459D-B2A0-DF44B2B7DB14}" dt="2022-04-21T12:47:15.215" v="30" actId="1076"/>
        <pc:sldMkLst>
          <pc:docMk/>
          <pc:sldMk cId="0" sldId="258"/>
        </pc:sldMkLst>
        <pc:picChg chg="add mod">
          <ac:chgData name="Alicja Dołęgowska" userId="97e8eadb-34ea-4fa7-bdbb-e65ff23048a9" providerId="ADAL" clId="{6DFCBE55-34F8-459D-B2A0-DF44B2B7DB14}" dt="2022-04-21T12:47:15.215" v="30" actId="1076"/>
          <ac:picMkLst>
            <pc:docMk/>
            <pc:sldMk cId="0" sldId="258"/>
            <ac:picMk id="24" creationId="{B0840B4D-2A71-439D-9D23-517962258FC3}"/>
          </ac:picMkLst>
        </pc:picChg>
        <pc:picChg chg="del">
          <ac:chgData name="Alicja Dołęgowska" userId="97e8eadb-34ea-4fa7-bdbb-e65ff23048a9" providerId="ADAL" clId="{6DFCBE55-34F8-459D-B2A0-DF44B2B7DB14}" dt="2022-04-21T12:47:07.449" v="26" actId="478"/>
          <ac:picMkLst>
            <pc:docMk/>
            <pc:sldMk cId="0" sldId="258"/>
            <ac:picMk id="29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6DFCBE55-34F8-459D-B2A0-DF44B2B7DB14}" dt="2022-04-21T12:47:25.758" v="32"/>
        <pc:sldMkLst>
          <pc:docMk/>
          <pc:sldMk cId="0" sldId="260"/>
        </pc:sldMkLst>
        <pc:picChg chg="del">
          <ac:chgData name="Alicja Dołęgowska" userId="97e8eadb-34ea-4fa7-bdbb-e65ff23048a9" providerId="ADAL" clId="{6DFCBE55-34F8-459D-B2A0-DF44B2B7DB14}" dt="2022-04-21T12:47:25.348" v="31" actId="478"/>
          <ac:picMkLst>
            <pc:docMk/>
            <pc:sldMk cId="0" sldId="260"/>
            <ac:picMk id="28" creationId="{00000000-0000-0000-0000-000000000000}"/>
          </ac:picMkLst>
        </pc:picChg>
        <pc:picChg chg="add mod">
          <ac:chgData name="Alicja Dołęgowska" userId="97e8eadb-34ea-4fa7-bdbb-e65ff23048a9" providerId="ADAL" clId="{6DFCBE55-34F8-459D-B2A0-DF44B2B7DB14}" dt="2022-04-21T12:47:25.758" v="32"/>
          <ac:picMkLst>
            <pc:docMk/>
            <pc:sldMk cId="0" sldId="260"/>
            <ac:picMk id="29" creationId="{9F762DC6-966D-4FBB-BF59-734D902B70D8}"/>
          </ac:picMkLst>
        </pc:picChg>
      </pc:sldChg>
      <pc:sldChg chg="addSp delSp modSp mod">
        <pc:chgData name="Alicja Dołęgowska" userId="97e8eadb-34ea-4fa7-bdbb-e65ff23048a9" providerId="ADAL" clId="{6DFCBE55-34F8-459D-B2A0-DF44B2B7DB14}" dt="2022-04-21T12:47:30.214" v="34"/>
        <pc:sldMkLst>
          <pc:docMk/>
          <pc:sldMk cId="0" sldId="262"/>
        </pc:sldMkLst>
        <pc:picChg chg="add mod">
          <ac:chgData name="Alicja Dołęgowska" userId="97e8eadb-34ea-4fa7-bdbb-e65ff23048a9" providerId="ADAL" clId="{6DFCBE55-34F8-459D-B2A0-DF44B2B7DB14}" dt="2022-04-21T12:47:30.214" v="34"/>
          <ac:picMkLst>
            <pc:docMk/>
            <pc:sldMk cId="0" sldId="262"/>
            <ac:picMk id="20" creationId="{135BFF98-9D76-46BE-932F-B25267B7675D}"/>
          </ac:picMkLst>
        </pc:picChg>
        <pc:picChg chg="del">
          <ac:chgData name="Alicja Dołęgowska" userId="97e8eadb-34ea-4fa7-bdbb-e65ff23048a9" providerId="ADAL" clId="{6DFCBE55-34F8-459D-B2A0-DF44B2B7DB14}" dt="2022-04-21T12:47:29.868" v="33" actId="478"/>
          <ac:picMkLst>
            <pc:docMk/>
            <pc:sldMk cId="0" sldId="262"/>
            <ac:picMk id="25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6DFCBE55-34F8-459D-B2A0-DF44B2B7DB14}" dt="2022-04-21T12:47:35.578" v="36"/>
        <pc:sldMkLst>
          <pc:docMk/>
          <pc:sldMk cId="0" sldId="263"/>
        </pc:sldMkLst>
        <pc:picChg chg="add mod">
          <ac:chgData name="Alicja Dołęgowska" userId="97e8eadb-34ea-4fa7-bdbb-e65ff23048a9" providerId="ADAL" clId="{6DFCBE55-34F8-459D-B2A0-DF44B2B7DB14}" dt="2022-04-21T12:47:35.578" v="36"/>
          <ac:picMkLst>
            <pc:docMk/>
            <pc:sldMk cId="0" sldId="263"/>
            <ac:picMk id="18" creationId="{48034876-0535-4D73-8F04-CC12878AE8ED}"/>
          </ac:picMkLst>
        </pc:picChg>
        <pc:picChg chg="del">
          <ac:chgData name="Alicja Dołęgowska" userId="97e8eadb-34ea-4fa7-bdbb-e65ff23048a9" providerId="ADAL" clId="{6DFCBE55-34F8-459D-B2A0-DF44B2B7DB14}" dt="2022-04-21T12:47:35.231" v="35" actId="478"/>
          <ac:picMkLst>
            <pc:docMk/>
            <pc:sldMk cId="0" sldId="263"/>
            <ac:picMk id="31" creationId="{00000000-0000-0000-0000-000000000000}"/>
          </ac:picMkLst>
        </pc:picChg>
      </pc:sldChg>
      <pc:sldChg chg="addSp delSp modSp mod">
        <pc:chgData name="Alicja Dołęgowska" userId="97e8eadb-34ea-4fa7-bdbb-e65ff23048a9" providerId="ADAL" clId="{6DFCBE55-34F8-459D-B2A0-DF44B2B7DB14}" dt="2022-04-21T12:47:39.694" v="38"/>
        <pc:sldMkLst>
          <pc:docMk/>
          <pc:sldMk cId="0" sldId="264"/>
        </pc:sldMkLst>
        <pc:picChg chg="del">
          <ac:chgData name="Alicja Dołęgowska" userId="97e8eadb-34ea-4fa7-bdbb-e65ff23048a9" providerId="ADAL" clId="{6DFCBE55-34F8-459D-B2A0-DF44B2B7DB14}" dt="2022-04-21T12:47:39.356" v="37" actId="478"/>
          <ac:picMkLst>
            <pc:docMk/>
            <pc:sldMk cId="0" sldId="264"/>
            <ac:picMk id="24" creationId="{00000000-0000-0000-0000-000000000000}"/>
          </ac:picMkLst>
        </pc:picChg>
        <pc:picChg chg="add mod">
          <ac:chgData name="Alicja Dołęgowska" userId="97e8eadb-34ea-4fa7-bdbb-e65ff23048a9" providerId="ADAL" clId="{6DFCBE55-34F8-459D-B2A0-DF44B2B7DB14}" dt="2022-04-21T12:47:39.694" v="38"/>
          <ac:picMkLst>
            <pc:docMk/>
            <pc:sldMk cId="0" sldId="264"/>
            <ac:picMk id="27" creationId="{DB075BC2-3401-40B0-90E9-887FF3F3D234}"/>
          </ac:picMkLst>
        </pc:picChg>
      </pc:sldChg>
      <pc:sldChg chg="addSp delSp modSp mod">
        <pc:chgData name="Alicja Dołęgowska" userId="97e8eadb-34ea-4fa7-bdbb-e65ff23048a9" providerId="ADAL" clId="{6DFCBE55-34F8-459D-B2A0-DF44B2B7DB14}" dt="2022-04-21T12:47:44.576" v="40"/>
        <pc:sldMkLst>
          <pc:docMk/>
          <pc:sldMk cId="0" sldId="266"/>
        </pc:sldMkLst>
        <pc:picChg chg="del">
          <ac:chgData name="Alicja Dołęgowska" userId="97e8eadb-34ea-4fa7-bdbb-e65ff23048a9" providerId="ADAL" clId="{6DFCBE55-34F8-459D-B2A0-DF44B2B7DB14}" dt="2022-04-21T12:47:44.215" v="39" actId="478"/>
          <ac:picMkLst>
            <pc:docMk/>
            <pc:sldMk cId="0" sldId="266"/>
            <ac:picMk id="18" creationId="{00000000-0000-0000-0000-000000000000}"/>
          </ac:picMkLst>
        </pc:picChg>
        <pc:picChg chg="add mod">
          <ac:chgData name="Alicja Dołęgowska" userId="97e8eadb-34ea-4fa7-bdbb-e65ff23048a9" providerId="ADAL" clId="{6DFCBE55-34F8-459D-B2A0-DF44B2B7DB14}" dt="2022-04-21T12:47:44.576" v="40"/>
          <ac:picMkLst>
            <pc:docMk/>
            <pc:sldMk cId="0" sldId="266"/>
            <ac:picMk id="19" creationId="{ACB640B7-63F3-4BD7-A402-DAEDD6D354E1}"/>
          </ac:picMkLst>
        </pc:picChg>
      </pc:sldChg>
      <pc:sldChg chg="addSp delSp modSp mod">
        <pc:chgData name="Alicja Dołęgowska" userId="97e8eadb-34ea-4fa7-bdbb-e65ff23048a9" providerId="ADAL" clId="{6DFCBE55-34F8-459D-B2A0-DF44B2B7DB14}" dt="2022-04-21T12:47:49.316" v="42"/>
        <pc:sldMkLst>
          <pc:docMk/>
          <pc:sldMk cId="0" sldId="268"/>
        </pc:sldMkLst>
        <pc:picChg chg="del">
          <ac:chgData name="Alicja Dołęgowska" userId="97e8eadb-34ea-4fa7-bdbb-e65ff23048a9" providerId="ADAL" clId="{6DFCBE55-34F8-459D-B2A0-DF44B2B7DB14}" dt="2022-04-21T12:47:48.985" v="41" actId="478"/>
          <ac:picMkLst>
            <pc:docMk/>
            <pc:sldMk cId="0" sldId="268"/>
            <ac:picMk id="28" creationId="{00000000-0000-0000-0000-000000000000}"/>
          </ac:picMkLst>
        </pc:picChg>
        <pc:picChg chg="add mod">
          <ac:chgData name="Alicja Dołęgowska" userId="97e8eadb-34ea-4fa7-bdbb-e65ff23048a9" providerId="ADAL" clId="{6DFCBE55-34F8-459D-B2A0-DF44B2B7DB14}" dt="2022-04-21T12:47:49.316" v="42"/>
          <ac:picMkLst>
            <pc:docMk/>
            <pc:sldMk cId="0" sldId="268"/>
            <ac:picMk id="30" creationId="{2DCE542C-A5F3-4FC3-AF1B-16809E912610}"/>
          </ac:picMkLst>
        </pc:picChg>
      </pc:sldChg>
      <pc:sldChg chg="addSp delSp modSp mod">
        <pc:chgData name="Alicja Dołęgowska" userId="97e8eadb-34ea-4fa7-bdbb-e65ff23048a9" providerId="ADAL" clId="{6DFCBE55-34F8-459D-B2A0-DF44B2B7DB14}" dt="2022-04-21T12:47:54.360" v="44"/>
        <pc:sldMkLst>
          <pc:docMk/>
          <pc:sldMk cId="0" sldId="271"/>
        </pc:sldMkLst>
        <pc:picChg chg="del">
          <ac:chgData name="Alicja Dołęgowska" userId="97e8eadb-34ea-4fa7-bdbb-e65ff23048a9" providerId="ADAL" clId="{6DFCBE55-34F8-459D-B2A0-DF44B2B7DB14}" dt="2022-04-21T12:47:54.028" v="43" actId="478"/>
          <ac:picMkLst>
            <pc:docMk/>
            <pc:sldMk cId="0" sldId="271"/>
            <ac:picMk id="15" creationId="{00000000-0000-0000-0000-000000000000}"/>
          </ac:picMkLst>
        </pc:picChg>
        <pc:picChg chg="add mod">
          <ac:chgData name="Alicja Dołęgowska" userId="97e8eadb-34ea-4fa7-bdbb-e65ff23048a9" providerId="ADAL" clId="{6DFCBE55-34F8-459D-B2A0-DF44B2B7DB14}" dt="2022-04-21T12:47:54.360" v="44"/>
          <ac:picMkLst>
            <pc:docMk/>
            <pc:sldMk cId="0" sldId="271"/>
            <ac:picMk id="16" creationId="{222D6368-3FF2-4A32-918A-E5AEBE4B830A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Shape 148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149" name="Shape 149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89017977"/>
      </p:ext>
    </p:extLst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 err="1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961585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21831339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solidFill>
                <a:srgbClr val="000000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9868794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Autor i dat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8657488"/>
            <a:ext cx="11607801" cy="461060"/>
          </a:xfrm>
          <a:prstGeom prst="rect">
            <a:avLst/>
          </a:prstGeom>
        </p:spPr>
        <p:txBody>
          <a:bodyPr anchor="b"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1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1854200"/>
            <a:ext cx="11609057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1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105400"/>
            <a:ext cx="11607800" cy="145639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8511" y="9177477"/>
            <a:ext cx="307778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Oświadcze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568700"/>
            <a:ext cx="11607800" cy="2617788"/>
          </a:xfrm>
          <a:prstGeom prst="rect">
            <a:avLst/>
          </a:prstGeom>
        </p:spPr>
        <p:txBody>
          <a:bodyPr anchor="ctr"/>
          <a:lstStyle>
            <a:lvl1pPr marL="0" indent="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820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Oświadczenie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9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Ważny fa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Informacje dotyczące fakt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6209979"/>
            <a:ext cx="11607800" cy="671803"/>
          </a:xfrm>
          <a:prstGeom prst="rect">
            <a:avLst/>
          </a:prstGeom>
        </p:spPr>
        <p:txBody>
          <a:bodyPr/>
          <a:lstStyle>
            <a:lvl1pPr marL="0" indent="0" algn="ctr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Informacje dotyczące faktu</a:t>
            </a:r>
          </a:p>
        </p:txBody>
      </p:sp>
      <p:sp>
        <p:nvSpPr>
          <p:cNvPr id="107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999066"/>
            <a:ext cx="11607800" cy="5210914"/>
          </a:xfrm>
          <a:prstGeom prst="rect">
            <a:avLst/>
          </a:prstGeom>
        </p:spPr>
        <p:txBody>
          <a:bodyPr anchor="b"/>
          <a:lstStyle>
            <a:lvl1pPr marL="0" indent="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algn="ctr">
              <a:lnSpc>
                <a:spcPct val="80000"/>
              </a:lnSpc>
              <a:buSzTx/>
              <a:buNone/>
              <a:defRPr sz="17600" b="1" spc="-176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100%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08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yt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736600" y="3721100"/>
            <a:ext cx="11531600" cy="2324100"/>
          </a:xfrm>
          <a:prstGeom prst="rect">
            <a:avLst/>
          </a:prstGeom>
        </p:spPr>
        <p:txBody>
          <a:bodyPr anchor="ctr"/>
          <a:lstStyle>
            <a:lvl1pPr marL="457200" indent="-342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  <a:lvl2pPr marL="457200" indent="1143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2pPr>
            <a:lvl3pPr marL="457200" indent="5715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3pPr>
            <a:lvl4pPr marL="457200" indent="10287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4pPr>
            <a:lvl5pPr marL="457200" indent="1485900">
              <a:lnSpc>
                <a:spcPct val="90000"/>
              </a:lnSpc>
              <a:buSzTx/>
              <a:buNone/>
              <a:defRPr sz="6000" spc="-119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5pPr>
          </a:lstStyle>
          <a:p>
            <a:r>
              <a:t>„Cytat godny uwagi”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116" name="Uznanie autorstwa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1219200" y="6426200"/>
            <a:ext cx="11049000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Uznanie autorstwa</a:t>
            </a:r>
          </a:p>
        </p:txBody>
      </p:sp>
      <p:sp>
        <p:nvSpPr>
          <p:cNvPr id="11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 (3 sztuki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obrazek"/>
          <p:cNvSpPr>
            <a:spLocks noGrp="1"/>
          </p:cNvSpPr>
          <p:nvPr>
            <p:ph type="pic" idx="21"/>
          </p:nvPr>
        </p:nvSpPr>
        <p:spPr>
          <a:xfrm>
            <a:off x="-2082800" y="687558"/>
            <a:ext cx="11165190" cy="8373892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5" name="obrazek"/>
          <p:cNvSpPr>
            <a:spLocks noGrp="1"/>
          </p:cNvSpPr>
          <p:nvPr>
            <p:ph type="pic" sz="half" idx="22"/>
          </p:nvPr>
        </p:nvSpPr>
        <p:spPr>
          <a:xfrm>
            <a:off x="6597650" y="292100"/>
            <a:ext cx="5740400" cy="4592321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6" name="obrazek"/>
          <p:cNvSpPr>
            <a:spLocks noGrp="1"/>
          </p:cNvSpPr>
          <p:nvPr>
            <p:ph type="pic" idx="23"/>
          </p:nvPr>
        </p:nvSpPr>
        <p:spPr>
          <a:xfrm>
            <a:off x="4984750" y="2749550"/>
            <a:ext cx="7937500" cy="9238276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27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886640052_3195x2556.jpeg"/>
          <p:cNvSpPr>
            <a:spLocks noGrp="1"/>
          </p:cNvSpPr>
          <p:nvPr>
            <p:ph type="pic" idx="21"/>
          </p:nvPr>
        </p:nvSpPr>
        <p:spPr>
          <a:xfrm>
            <a:off x="-1016000" y="-1054100"/>
            <a:ext cx="14427200" cy="1154176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13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53454" y="9220199"/>
            <a:ext cx="297892" cy="287479"/>
          </a:xfrm>
          <a:prstGeom prst="rect">
            <a:avLst/>
          </a:prstGeom>
        </p:spPr>
        <p:txBody>
          <a:bodyPr/>
          <a:lstStyle>
            <a:lvl1pPr>
              <a:defRPr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obrazek"/>
          <p:cNvSpPr>
            <a:spLocks noGrp="1"/>
          </p:cNvSpPr>
          <p:nvPr>
            <p:ph type="pic" idx="21"/>
          </p:nvPr>
        </p:nvSpPr>
        <p:spPr>
          <a:xfrm>
            <a:off x="-376767" y="-915894"/>
            <a:ext cx="17835652" cy="10682195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22" name="Tytuł prezentacji"/>
          <p:cNvSpPr txBox="1">
            <a:spLocks noGrp="1"/>
          </p:cNvSpPr>
          <p:nvPr>
            <p:ph type="title" hasCustomPrompt="1"/>
          </p:nvPr>
        </p:nvSpPr>
        <p:spPr>
          <a:xfrm>
            <a:off x="698500" y="5181600"/>
            <a:ext cx="11607800" cy="3302000"/>
          </a:xfrm>
          <a:prstGeom prst="rect">
            <a:avLst/>
          </a:prstGeom>
        </p:spPr>
        <p:txBody>
          <a:bodyPr anchor="b"/>
          <a:lstStyle>
            <a:lvl1pPr>
              <a:defRPr sz="8200" spc="-164"/>
            </a:lvl1pPr>
          </a:lstStyle>
          <a:p>
            <a:r>
              <a:t>Tytuł prezentacji</a:t>
            </a:r>
          </a:p>
        </p:txBody>
      </p:sp>
      <p:sp>
        <p:nvSpPr>
          <p:cNvPr id="2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8432800"/>
            <a:ext cx="11607800" cy="689769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prezentacji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24" name="Autor i data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571500"/>
            <a:ext cx="11607801" cy="461059"/>
          </a:xfrm>
          <a:prstGeom prst="rect">
            <a:avLst/>
          </a:prstGeom>
        </p:spPr>
        <p:txBody>
          <a:bodyPr/>
          <a:lstStyle>
            <a:lvl1pPr marL="0" indent="0" defTabSz="563541">
              <a:lnSpc>
                <a:spcPct val="100000"/>
              </a:lnSpc>
              <a:buSzTx/>
              <a:buNone/>
              <a:defRPr sz="2304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Autor i data</a:t>
            </a:r>
          </a:p>
        </p:txBody>
      </p:sp>
      <p:sp>
        <p:nvSpPr>
          <p:cNvPr id="25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057" y="9177477"/>
            <a:ext cx="307777" cy="330201"/>
          </a:xfrm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zdjęcie (zamienny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910457886_1434x1669.jpeg"/>
          <p:cNvSpPr>
            <a:spLocks noGrp="1"/>
          </p:cNvSpPr>
          <p:nvPr>
            <p:ph type="pic" idx="21"/>
          </p:nvPr>
        </p:nvSpPr>
        <p:spPr>
          <a:xfrm>
            <a:off x="5319129" y="495299"/>
            <a:ext cx="7543801" cy="8780059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33" name="Treść - poziom 1…"/>
          <p:cNvSpPr txBox="1">
            <a:spLocks noGrp="1"/>
          </p:cNvSpPr>
          <p:nvPr>
            <p:ph type="body" sz="quarter" idx="1" hasCustomPrompt="1"/>
          </p:nvPr>
        </p:nvSpPr>
        <p:spPr>
          <a:xfrm>
            <a:off x="698500" y="5003800"/>
            <a:ext cx="5105400" cy="4044566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Podtytuł slajdu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4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692534"/>
            <a:ext cx="5105400" cy="4387466"/>
          </a:xfrm>
          <a:prstGeom prst="rect">
            <a:avLst/>
          </a:prstGeom>
        </p:spPr>
        <p:txBody>
          <a:bodyPr anchor="b"/>
          <a:lstStyle/>
          <a:p>
            <a:r>
              <a:t>Tytuł slajdu</a:t>
            </a:r>
          </a:p>
        </p:txBody>
      </p:sp>
      <p:sp>
        <p:nvSpPr>
          <p:cNvPr id="3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43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44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45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unktor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 numCol="2" spcCol="589358"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3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tuł i punktory ze zdjęci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660384004_1290x1720.jpeg"/>
          <p:cNvSpPr>
            <a:spLocks noGrp="1"/>
          </p:cNvSpPr>
          <p:nvPr>
            <p:ph type="pic" idx="21"/>
          </p:nvPr>
        </p:nvSpPr>
        <p:spPr>
          <a:xfrm>
            <a:off x="6172200" y="596900"/>
            <a:ext cx="6448425" cy="859790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61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5105400" cy="1016000"/>
          </a:xfrm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62" name="Podtytuł slajdu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698500" y="1412977"/>
            <a:ext cx="5105400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63" name="Treść - poziom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698500" y="3480196"/>
            <a:ext cx="5105400" cy="5593161"/>
          </a:xfrm>
          <a:prstGeom prst="rect">
            <a:avLst/>
          </a:prstGeom>
        </p:spPr>
        <p:txBody>
          <a:bodyPr/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64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Sekc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Tytuł sekcji"/>
          <p:cNvSpPr txBox="1">
            <a:spLocks noGrp="1"/>
          </p:cNvSpPr>
          <p:nvPr>
            <p:ph type="title" hasCustomPrompt="1"/>
          </p:nvPr>
        </p:nvSpPr>
        <p:spPr>
          <a:xfrm>
            <a:off x="698500" y="3225800"/>
            <a:ext cx="11607800" cy="3302000"/>
          </a:xfrm>
          <a:prstGeom prst="rect">
            <a:avLst/>
          </a:prstGeom>
        </p:spPr>
        <p:txBody>
          <a:bodyPr anchor="ctr"/>
          <a:lstStyle>
            <a:lvl1pPr>
              <a:defRPr sz="8200" b="0" spc="-164">
                <a:latin typeface="Helvetica Neue Medium"/>
                <a:ea typeface="Helvetica Neue Medium"/>
                <a:cs typeface="Helvetica Neue Medium"/>
                <a:sym typeface="Helvetica Neue Medium"/>
              </a:defRPr>
            </a:lvl1pPr>
          </a:lstStyle>
          <a:p>
            <a:r>
              <a:t>Tytuł sekcji</a:t>
            </a:r>
          </a:p>
        </p:txBody>
      </p:sp>
      <p:sp>
        <p:nvSpPr>
          <p:cNvPr id="72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Tytuł slajdu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Tytuł slajdu</a:t>
            </a:r>
          </a:p>
        </p:txBody>
      </p:sp>
      <p:sp>
        <p:nvSpPr>
          <p:cNvPr id="80" name="Podtytuł slajd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12977"/>
            <a:ext cx="11607801" cy="671803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slajdu</a:t>
            </a:r>
          </a:p>
        </p:txBody>
      </p:sp>
      <p:sp>
        <p:nvSpPr>
          <p:cNvPr id="8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Progra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Tytuł programu"/>
          <p:cNvSpPr txBox="1">
            <a:spLocks noGrp="1"/>
          </p:cNvSpPr>
          <p:nvPr>
            <p:ph type="title" hasCustomPrompt="1"/>
          </p:nvPr>
        </p:nvSpPr>
        <p:spPr>
          <a:xfrm>
            <a:off x="698500" y="444500"/>
            <a:ext cx="11607800" cy="1016000"/>
          </a:xfrm>
          <a:prstGeom prst="rect">
            <a:avLst/>
          </a:prstGeom>
        </p:spPr>
        <p:txBody>
          <a:bodyPr/>
          <a:lstStyle/>
          <a:p>
            <a:r>
              <a:t>Tytuł programu</a:t>
            </a:r>
          </a:p>
        </p:txBody>
      </p:sp>
      <p:sp>
        <p:nvSpPr>
          <p:cNvPr id="89" name="Podtytuł programu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698500" y="1409700"/>
            <a:ext cx="11607801" cy="671802"/>
          </a:xfrm>
          <a:prstGeom prst="rect">
            <a:avLst/>
          </a:prstGeom>
        </p:spPr>
        <p:txBody>
          <a:bodyPr/>
          <a:lstStyle>
            <a:lvl1pPr marL="0" indent="0" defTabSz="587022">
              <a:lnSpc>
                <a:spcPct val="100000"/>
              </a:lnSpc>
              <a:buSzTx/>
              <a:buNone/>
              <a:defRPr sz="3800" b="1" spc="0">
                <a:latin typeface="+mn-lt"/>
                <a:ea typeface="+mn-ea"/>
                <a:cs typeface="+mn-cs"/>
                <a:sym typeface="Helvetica Neue"/>
              </a:defRPr>
            </a:lvl1pPr>
          </a:lstStyle>
          <a:p>
            <a:r>
              <a:t>Podtytuł programu</a:t>
            </a:r>
          </a:p>
        </p:txBody>
      </p:sp>
      <p:sp>
        <p:nvSpPr>
          <p:cNvPr id="90" name="Treść - poziom 1…"/>
          <p:cNvSpPr txBox="1">
            <a:spLocks noGrp="1"/>
          </p:cNvSpPr>
          <p:nvPr>
            <p:ph type="body" idx="1" hasCustomPrompt="1"/>
          </p:nvPr>
        </p:nvSpPr>
        <p:spPr>
          <a:prstGeom prst="rect">
            <a:avLst/>
          </a:prstGeom>
        </p:spPr>
        <p:txBody>
          <a:bodyPr/>
          <a:lstStyle>
            <a:lvl1pPr marL="0" indent="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1pPr>
            <a:lvl2pPr marL="0" indent="4572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2pPr>
            <a:lvl3pPr marL="0" indent="9144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3pPr>
            <a:lvl4pPr marL="0" indent="13716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4pPr>
            <a:lvl5pPr marL="0" indent="1828800">
              <a:lnSpc>
                <a:spcPct val="90000"/>
              </a:lnSpc>
              <a:spcBef>
                <a:spcPts val="1300"/>
              </a:spcBef>
              <a:buSzTx/>
              <a:buNone/>
              <a:defRPr sz="3800" spc="-38">
                <a:latin typeface="+mn-lt"/>
                <a:ea typeface="+mn-ea"/>
                <a:cs typeface="+mn-cs"/>
                <a:sym typeface="Helvetica Neue"/>
              </a:defRPr>
            </a:lvl5pPr>
          </a:lstStyle>
          <a:p>
            <a:r>
              <a:t>Tematy programu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91" name="Numer slajdu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reść - poziom 1…"/>
          <p:cNvSpPr txBox="1">
            <a:spLocks noGrp="1"/>
          </p:cNvSpPr>
          <p:nvPr>
            <p:ph type="body" idx="1" hasCustomPrompt="1"/>
          </p:nvPr>
        </p:nvSpPr>
        <p:spPr>
          <a:xfrm>
            <a:off x="698500" y="2959100"/>
            <a:ext cx="11607800" cy="6096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Tekst punktora na slajdzie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" name="Tytuł slajdu"/>
          <p:cNvSpPr txBox="1">
            <a:spLocks noGrp="1"/>
          </p:cNvSpPr>
          <p:nvPr>
            <p:ph type="title" hasCustomPrompt="1"/>
          </p:nvPr>
        </p:nvSpPr>
        <p:spPr>
          <a:xfrm>
            <a:off x="698500" y="440266"/>
            <a:ext cx="11607800" cy="1016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r>
              <a:t>Tytuł slajdu</a:t>
            </a:r>
          </a:p>
        </p:txBody>
      </p:sp>
      <p:sp>
        <p:nvSpPr>
          <p:cNvPr id="4" name="Numer slajdu"/>
          <p:cNvSpPr txBox="1">
            <a:spLocks noGrp="1"/>
          </p:cNvSpPr>
          <p:nvPr>
            <p:ph type="sldNum" sz="quarter" idx="2"/>
          </p:nvPr>
        </p:nvSpPr>
        <p:spPr>
          <a:xfrm>
            <a:off x="6345125" y="9177477"/>
            <a:ext cx="307777" cy="330201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584200">
              <a:lnSpc>
                <a:spcPct val="100000"/>
              </a:lnSpc>
              <a:defRPr sz="1300" b="1" cap="none" spc="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ransition spd="med"/>
  <p:txStyles>
    <p:titleStyle>
      <a:lvl1pPr marL="0" marR="0" indent="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1pPr>
      <a:lvl2pPr marL="0" marR="0" indent="457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2pPr>
      <a:lvl3pPr marL="0" marR="0" indent="914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3pPr>
      <a:lvl4pPr marL="0" marR="0" indent="1371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4pPr>
      <a:lvl5pPr marL="0" marR="0" indent="18288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5pPr>
      <a:lvl6pPr marL="0" marR="0" indent="22860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6pPr>
      <a:lvl7pPr marL="0" marR="0" indent="27432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7pPr>
      <a:lvl8pPr marL="0" marR="0" indent="32004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8pPr>
      <a:lvl9pPr marL="0" marR="0" indent="3657600" algn="l" defTabSz="1733930" rtl="0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000" b="1" i="0" u="none" strike="noStrike" cap="none" spc="-119" baseline="0">
          <a:solidFill>
            <a:srgbClr val="000000"/>
          </a:solidFill>
          <a:uFillTx/>
          <a:latin typeface="+mn-lt"/>
          <a:ea typeface="+mn-ea"/>
          <a:cs typeface="+mn-cs"/>
          <a:sym typeface="Helvetica Neue"/>
        </a:defRPr>
      </a:lvl9pPr>
    </p:titleStyle>
    <p:bodyStyle>
      <a:lvl1pPr marL="215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1pPr>
      <a:lvl2pPr marL="596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2pPr>
      <a:lvl3pPr marL="977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3pPr>
      <a:lvl4pPr marL="1358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4pPr>
      <a:lvl5pPr marL="1739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5pPr>
      <a:lvl6pPr marL="2120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6pPr>
      <a:lvl7pPr marL="2501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7pPr>
      <a:lvl8pPr marL="2882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8pPr>
      <a:lvl9pPr marL="3263900" marR="0" indent="-215900" algn="l" defTabSz="1733930" rtl="0" latinLnBrk="0">
        <a:lnSpc>
          <a:spcPct val="120000"/>
        </a:lnSpc>
        <a:spcBef>
          <a:spcPts val="0"/>
        </a:spcBef>
        <a:spcAft>
          <a:spcPts val="0"/>
        </a:spcAft>
        <a:buClrTx/>
        <a:buSzPct val="123000"/>
        <a:buFontTx/>
        <a:buChar char="•"/>
        <a:tabLst/>
        <a:defRPr sz="1700" b="0" i="0" u="none" strike="noStrike" cap="none" spc="340" baseline="0">
          <a:solidFill>
            <a:srgbClr val="000000"/>
          </a:solidFill>
          <a:uFillTx/>
          <a:latin typeface="Museo Sans 700"/>
          <a:ea typeface="Museo Sans 700"/>
          <a:cs typeface="Museo Sans 700"/>
          <a:sym typeface="Museo Sans 700"/>
        </a:defRPr>
      </a:lvl9pPr>
    </p:bodyStyle>
    <p:otherStyle>
      <a:lvl1pPr marL="0" marR="0" indent="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1pPr>
      <a:lvl2pPr marL="0" marR="0" indent="457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2pPr>
      <a:lvl3pPr marL="0" marR="0" indent="914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3pPr>
      <a:lvl4pPr marL="0" marR="0" indent="1371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4pPr>
      <a:lvl5pPr marL="0" marR="0" indent="18288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5pPr>
      <a:lvl6pPr marL="0" marR="0" indent="22860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6pPr>
      <a:lvl7pPr marL="0" marR="0" indent="27432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7pPr>
      <a:lvl8pPr marL="0" marR="0" indent="32004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8pPr>
      <a:lvl9pPr marL="0" marR="0" indent="3657600" algn="ctr" defTabSz="5842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00" b="1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OpenSans-Extrabold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11" Type="http://schemas.openxmlformats.org/officeDocument/2006/relationships/image" Target="../media/image10.png"/><Relationship Id="rId5" Type="http://schemas.openxmlformats.org/officeDocument/2006/relationships/image" Target="../media/image4.pn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13" Type="http://schemas.openxmlformats.org/officeDocument/2006/relationships/image" Target="../media/image76.png"/><Relationship Id="rId3" Type="http://schemas.openxmlformats.org/officeDocument/2006/relationships/image" Target="../media/image7.png"/><Relationship Id="rId7" Type="http://schemas.openxmlformats.org/officeDocument/2006/relationships/image" Target="../media/image68.png"/><Relationship Id="rId12" Type="http://schemas.openxmlformats.org/officeDocument/2006/relationships/image" Target="../media/image75.png"/><Relationship Id="rId17" Type="http://schemas.openxmlformats.org/officeDocument/2006/relationships/image" Target="../media/image78.png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11" Type="http://schemas.openxmlformats.org/officeDocument/2006/relationships/image" Target="../media/image74.png"/><Relationship Id="rId5" Type="http://schemas.openxmlformats.org/officeDocument/2006/relationships/image" Target="../media/image15.png"/><Relationship Id="rId15" Type="http://schemas.openxmlformats.org/officeDocument/2006/relationships/image" Target="../media/image37.png"/><Relationship Id="rId10" Type="http://schemas.openxmlformats.org/officeDocument/2006/relationships/image" Target="../media/image73.png"/><Relationship Id="rId4" Type="http://schemas.openxmlformats.org/officeDocument/2006/relationships/image" Target="../media/image48.png"/><Relationship Id="rId9" Type="http://schemas.openxmlformats.org/officeDocument/2006/relationships/image" Target="../media/image72.png"/><Relationship Id="rId14" Type="http://schemas.openxmlformats.org/officeDocument/2006/relationships/image" Target="../media/image7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15.png"/><Relationship Id="rId15" Type="http://schemas.openxmlformats.org/officeDocument/2006/relationships/image" Target="../media/image49.png"/><Relationship Id="rId10" Type="http://schemas.openxmlformats.org/officeDocument/2006/relationships/image" Target="../media/image83.png"/><Relationship Id="rId4" Type="http://schemas.openxmlformats.org/officeDocument/2006/relationships/image" Target="../media/image48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90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89.png"/><Relationship Id="rId5" Type="http://schemas.openxmlformats.org/officeDocument/2006/relationships/image" Target="../media/image15.png"/><Relationship Id="rId4" Type="http://schemas.openxmlformats.org/officeDocument/2006/relationships/image" Target="../media/image48.png"/><Relationship Id="rId9" Type="http://schemas.openxmlformats.org/officeDocument/2006/relationships/image" Target="../media/image38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3.png"/><Relationship Id="rId3" Type="http://schemas.openxmlformats.org/officeDocument/2006/relationships/image" Target="../media/image15.png"/><Relationship Id="rId7" Type="http://schemas.openxmlformats.org/officeDocument/2006/relationships/image" Target="../media/image9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1.png"/><Relationship Id="rId5" Type="http://schemas.openxmlformats.org/officeDocument/2006/relationships/image" Target="../media/image41.png"/><Relationship Id="rId4" Type="http://schemas.openxmlformats.org/officeDocument/2006/relationships/image" Target="../media/image91.png"/><Relationship Id="rId9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4.png"/><Relationship Id="rId5" Type="http://schemas.openxmlformats.org/officeDocument/2006/relationships/image" Target="../media/image15.png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7.png"/><Relationship Id="rId7" Type="http://schemas.openxmlformats.org/officeDocument/2006/relationships/image" Target="../media/image97.png"/><Relationship Id="rId12" Type="http://schemas.openxmlformats.org/officeDocument/2006/relationships/image" Target="../media/image11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6.png"/><Relationship Id="rId11" Type="http://schemas.openxmlformats.org/officeDocument/2006/relationships/image" Target="../media/image38.png"/><Relationship Id="rId5" Type="http://schemas.openxmlformats.org/officeDocument/2006/relationships/image" Target="../media/image34.png"/><Relationship Id="rId10" Type="http://schemas.openxmlformats.org/officeDocument/2006/relationships/image" Target="../media/image100.png"/><Relationship Id="rId4" Type="http://schemas.openxmlformats.org/officeDocument/2006/relationships/image" Target="../media/image15.png"/><Relationship Id="rId9" Type="http://schemas.openxmlformats.org/officeDocument/2006/relationships/image" Target="../media/image99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5.png"/><Relationship Id="rId13" Type="http://schemas.openxmlformats.org/officeDocument/2006/relationships/image" Target="../media/image109.png"/><Relationship Id="rId18" Type="http://schemas.openxmlformats.org/officeDocument/2006/relationships/image" Target="../media/image111.png"/><Relationship Id="rId26" Type="http://schemas.openxmlformats.org/officeDocument/2006/relationships/image" Target="../media/image116.png"/><Relationship Id="rId3" Type="http://schemas.openxmlformats.org/officeDocument/2006/relationships/image" Target="../media/image7.png"/><Relationship Id="rId21" Type="http://schemas.openxmlformats.org/officeDocument/2006/relationships/image" Target="../media/image57.png"/><Relationship Id="rId7" Type="http://schemas.openxmlformats.org/officeDocument/2006/relationships/image" Target="../media/image104.png"/><Relationship Id="rId12" Type="http://schemas.openxmlformats.org/officeDocument/2006/relationships/image" Target="../media/image108.png"/><Relationship Id="rId17" Type="http://schemas.openxmlformats.org/officeDocument/2006/relationships/image" Target="../media/image100.png"/><Relationship Id="rId25" Type="http://schemas.openxmlformats.org/officeDocument/2006/relationships/image" Target="../media/image115.png"/><Relationship Id="rId2" Type="http://schemas.openxmlformats.org/officeDocument/2006/relationships/image" Target="../media/image101.png"/><Relationship Id="rId16" Type="http://schemas.openxmlformats.org/officeDocument/2006/relationships/image" Target="../media/image98.png"/><Relationship Id="rId20" Type="http://schemas.openxmlformats.org/officeDocument/2006/relationships/image" Target="../media/image55.png"/><Relationship Id="rId29" Type="http://schemas.openxmlformats.org/officeDocument/2006/relationships/image" Target="../media/image11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3.png"/><Relationship Id="rId11" Type="http://schemas.openxmlformats.org/officeDocument/2006/relationships/image" Target="../media/image107.png"/><Relationship Id="rId24" Type="http://schemas.openxmlformats.org/officeDocument/2006/relationships/image" Target="../media/image60.png"/><Relationship Id="rId5" Type="http://schemas.openxmlformats.org/officeDocument/2006/relationships/image" Target="../media/image15.png"/><Relationship Id="rId15" Type="http://schemas.openxmlformats.org/officeDocument/2006/relationships/image" Target="../media/image97.png"/><Relationship Id="rId23" Type="http://schemas.openxmlformats.org/officeDocument/2006/relationships/image" Target="../media/image114.png"/><Relationship Id="rId28" Type="http://schemas.openxmlformats.org/officeDocument/2006/relationships/image" Target="../media/image118.png"/><Relationship Id="rId10" Type="http://schemas.openxmlformats.org/officeDocument/2006/relationships/image" Target="../media/image106.png"/><Relationship Id="rId19" Type="http://schemas.openxmlformats.org/officeDocument/2006/relationships/image" Target="../media/image112.png"/><Relationship Id="rId4" Type="http://schemas.openxmlformats.org/officeDocument/2006/relationships/image" Target="../media/image102.png"/><Relationship Id="rId9" Type="http://schemas.openxmlformats.org/officeDocument/2006/relationships/image" Target="../media/image87.png"/><Relationship Id="rId14" Type="http://schemas.openxmlformats.org/officeDocument/2006/relationships/image" Target="../media/image110.png"/><Relationship Id="rId22" Type="http://schemas.openxmlformats.org/officeDocument/2006/relationships/image" Target="../media/image113.png"/><Relationship Id="rId27" Type="http://schemas.openxmlformats.org/officeDocument/2006/relationships/image" Target="../media/image117.png"/><Relationship Id="rId30" Type="http://schemas.openxmlformats.org/officeDocument/2006/relationships/image" Target="../media/image12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122.png"/><Relationship Id="rId7" Type="http://schemas.openxmlformats.org/officeDocument/2006/relationships/image" Target="../media/image124.png"/><Relationship Id="rId2" Type="http://schemas.openxmlformats.org/officeDocument/2006/relationships/image" Target="../media/image12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00.png"/><Relationship Id="rId5" Type="http://schemas.openxmlformats.org/officeDocument/2006/relationships/image" Target="../media/image123.png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13.png"/><Relationship Id="rId7" Type="http://schemas.openxmlformats.org/officeDocument/2006/relationships/image" Target="../media/image8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7.png"/><Relationship Id="rId9" Type="http://schemas.openxmlformats.org/officeDocument/2006/relationships/image" Target="../media/image1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27.png"/><Relationship Id="rId18" Type="http://schemas.openxmlformats.org/officeDocument/2006/relationships/image" Target="../media/image32.png"/><Relationship Id="rId3" Type="http://schemas.openxmlformats.org/officeDocument/2006/relationships/image" Target="../media/image7.png"/><Relationship Id="rId7" Type="http://schemas.openxmlformats.org/officeDocument/2006/relationships/image" Target="../media/image21.png"/><Relationship Id="rId12" Type="http://schemas.openxmlformats.org/officeDocument/2006/relationships/image" Target="../media/image26.png"/><Relationship Id="rId17" Type="http://schemas.openxmlformats.org/officeDocument/2006/relationships/image" Target="../media/image31.png"/><Relationship Id="rId2" Type="http://schemas.openxmlformats.org/officeDocument/2006/relationships/image" Target="../media/image17.png"/><Relationship Id="rId16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0.pn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5" Type="http://schemas.openxmlformats.org/officeDocument/2006/relationships/image" Target="../media/image29.png"/><Relationship Id="rId10" Type="http://schemas.openxmlformats.org/officeDocument/2006/relationships/image" Target="../media/image24.png"/><Relationship Id="rId19" Type="http://schemas.openxmlformats.org/officeDocument/2006/relationships/image" Target="../media/image11.png"/><Relationship Id="rId4" Type="http://schemas.openxmlformats.org/officeDocument/2006/relationships/image" Target="../media/image18.png"/><Relationship Id="rId9" Type="http://schemas.openxmlformats.org/officeDocument/2006/relationships/image" Target="../media/image23.png"/><Relationship Id="rId14" Type="http://schemas.openxmlformats.org/officeDocument/2006/relationships/image" Target="../media/image2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7.png"/><Relationship Id="rId7" Type="http://schemas.openxmlformats.org/officeDocument/2006/relationships/image" Target="../media/image36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15.png"/><Relationship Id="rId9" Type="http://schemas.openxmlformats.org/officeDocument/2006/relationships/image" Target="../media/image3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11.png"/><Relationship Id="rId3" Type="http://schemas.openxmlformats.org/officeDocument/2006/relationships/image" Target="../media/image7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11" Type="http://schemas.openxmlformats.org/officeDocument/2006/relationships/image" Target="../media/image46.png"/><Relationship Id="rId5" Type="http://schemas.openxmlformats.org/officeDocument/2006/relationships/image" Target="../media/image40.png"/><Relationship Id="rId10" Type="http://schemas.openxmlformats.org/officeDocument/2006/relationships/image" Target="../media/image45.png"/><Relationship Id="rId4" Type="http://schemas.openxmlformats.org/officeDocument/2006/relationships/image" Target="../media/image15.png"/><Relationship Id="rId9" Type="http://schemas.openxmlformats.org/officeDocument/2006/relationships/image" Target="../media/image44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image" Target="../media/image48.png"/><Relationship Id="rId7" Type="http://schemas.openxmlformats.org/officeDocument/2006/relationships/image" Target="../media/image5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0.png"/><Relationship Id="rId11" Type="http://schemas.openxmlformats.org/officeDocument/2006/relationships/image" Target="../media/image37.png"/><Relationship Id="rId5" Type="http://schemas.openxmlformats.org/officeDocument/2006/relationships/image" Target="../media/image49.png"/><Relationship Id="rId10" Type="http://schemas.openxmlformats.org/officeDocument/2006/relationships/image" Target="../media/image54.png"/><Relationship Id="rId4" Type="http://schemas.openxmlformats.org/officeDocument/2006/relationships/image" Target="../media/image15.png"/><Relationship Id="rId9" Type="http://schemas.openxmlformats.org/officeDocument/2006/relationships/image" Target="../media/image5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48.png"/><Relationship Id="rId7" Type="http://schemas.openxmlformats.org/officeDocument/2006/relationships/image" Target="../media/image57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6.png"/><Relationship Id="rId11" Type="http://schemas.openxmlformats.org/officeDocument/2006/relationships/image" Target="../media/image11.png"/><Relationship Id="rId5" Type="http://schemas.openxmlformats.org/officeDocument/2006/relationships/image" Target="../media/image55.png"/><Relationship Id="rId10" Type="http://schemas.openxmlformats.org/officeDocument/2006/relationships/image" Target="../media/image38.png"/><Relationship Id="rId4" Type="http://schemas.openxmlformats.org/officeDocument/2006/relationships/image" Target="../media/image15.png"/><Relationship Id="rId9" Type="http://schemas.openxmlformats.org/officeDocument/2006/relationships/image" Target="../media/image5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3" Type="http://schemas.openxmlformats.org/officeDocument/2006/relationships/image" Target="../media/image48.png"/><Relationship Id="rId7" Type="http://schemas.openxmlformats.org/officeDocument/2006/relationships/image" Target="../media/image6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0.png"/><Relationship Id="rId11" Type="http://schemas.openxmlformats.org/officeDocument/2006/relationships/image" Target="../media/image37.png"/><Relationship Id="rId5" Type="http://schemas.openxmlformats.org/officeDocument/2006/relationships/image" Target="../media/image38.png"/><Relationship Id="rId10" Type="http://schemas.openxmlformats.org/officeDocument/2006/relationships/image" Target="../media/image64.png"/><Relationship Id="rId4" Type="http://schemas.openxmlformats.org/officeDocument/2006/relationships/image" Target="../media/image15.png"/><Relationship Id="rId9" Type="http://schemas.openxmlformats.org/officeDocument/2006/relationships/image" Target="../media/image63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5.png"/><Relationship Id="rId7" Type="http://schemas.openxmlformats.org/officeDocument/2006/relationships/image" Target="../media/image66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11" Type="http://schemas.openxmlformats.org/officeDocument/2006/relationships/image" Target="../media/image49.png"/><Relationship Id="rId5" Type="http://schemas.openxmlformats.org/officeDocument/2006/relationships/image" Target="../media/image48.png"/><Relationship Id="rId10" Type="http://schemas.openxmlformats.org/officeDocument/2006/relationships/image" Target="../media/image69.png"/><Relationship Id="rId4" Type="http://schemas.openxmlformats.org/officeDocument/2006/relationships/image" Target="../media/image7.png"/><Relationship Id="rId9" Type="http://schemas.openxmlformats.org/officeDocument/2006/relationships/image" Target="../media/image6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1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78089" y="-10192"/>
            <a:ext cx="10305544" cy="9773984"/>
          </a:xfrm>
          <a:prstGeom prst="rect">
            <a:avLst/>
          </a:prstGeom>
          <a:ln w="12700">
            <a:miter lim="400000"/>
          </a:ln>
        </p:spPr>
      </p:pic>
      <p:pic>
        <p:nvPicPr>
          <p:cNvPr id="152" name="OKLADKA_DSU_prezentacja2.psd" descr="OKLADKA_DSU_prezentacja2.psd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90324" y="125159"/>
            <a:ext cx="12826748" cy="9503282"/>
          </a:xfrm>
          <a:prstGeom prst="rect">
            <a:avLst/>
          </a:prstGeom>
          <a:ln w="12700">
            <a:miter lim="400000"/>
          </a:ln>
        </p:spPr>
      </p:pic>
      <p:pic>
        <p:nvPicPr>
          <p:cNvPr id="153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5570" y="4354310"/>
            <a:ext cx="3393030" cy="286571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5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95553" y="1386171"/>
            <a:ext cx="536630" cy="53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56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6964" y="2077501"/>
            <a:ext cx="536629" cy="536629"/>
          </a:xfrm>
          <a:prstGeom prst="rect">
            <a:avLst/>
          </a:prstGeom>
          <a:ln w="12700">
            <a:miter lim="400000"/>
          </a:ln>
        </p:spPr>
      </p:pic>
      <p:pic>
        <p:nvPicPr>
          <p:cNvPr id="157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18275" y="7447499"/>
            <a:ext cx="3680384" cy="1318892"/>
          </a:xfrm>
          <a:prstGeom prst="rect">
            <a:avLst/>
          </a:prstGeom>
          <a:ln w="12700">
            <a:miter lim="400000"/>
          </a:ln>
        </p:spPr>
      </p:pic>
      <p:sp>
        <p:nvSpPr>
          <p:cNvPr id="158" name="Tekst"/>
          <p:cNvSpPr txBox="1"/>
          <p:nvPr/>
        </p:nvSpPr>
        <p:spPr>
          <a:xfrm>
            <a:off x="755524" y="8987004"/>
            <a:ext cx="3906927" cy="4881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>
              <a:defRPr sz="2300" spc="230"/>
            </a:pPr>
            <a:endParaRPr/>
          </a:p>
        </p:txBody>
      </p:sp>
      <p:pic>
        <p:nvPicPr>
          <p:cNvPr id="159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5524" y="8987004"/>
            <a:ext cx="3801769" cy="310605"/>
          </a:xfrm>
          <a:prstGeom prst="rect">
            <a:avLst/>
          </a:prstGeom>
          <a:ln w="12700">
            <a:miter lim="400000"/>
          </a:ln>
        </p:spPr>
      </p:pic>
      <p:pic>
        <p:nvPicPr>
          <p:cNvPr id="160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760547" y="373596"/>
            <a:ext cx="536629" cy="53663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1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218471" y="7838630"/>
            <a:ext cx="536629" cy="536629"/>
          </a:xfrm>
          <a:prstGeom prst="rect">
            <a:avLst/>
          </a:prstGeom>
          <a:ln w="12700">
            <a:miter lim="400000"/>
          </a:ln>
        </p:spPr>
      </p:pic>
      <p:sp>
        <p:nvSpPr>
          <p:cNvPr id="162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  <p:pic>
        <p:nvPicPr>
          <p:cNvPr id="163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64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943298" y="3492127"/>
            <a:ext cx="6409029" cy="397086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5" name="obrazek" descr="obrazek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024403" y="2491"/>
            <a:ext cx="823165" cy="1646309"/>
          </a:xfrm>
          <a:prstGeom prst="rect">
            <a:avLst/>
          </a:prstGeom>
          <a:ln w="12700">
            <a:miter lim="400000"/>
          </a:ln>
        </p:spPr>
      </p:pic>
      <p:pic>
        <p:nvPicPr>
          <p:cNvPr id="17" name="Picture 4"/>
          <p:cNvPicPr>
            <a:picLocks noChangeAspect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983"/>
          <a:stretch/>
        </p:blipFill>
        <p:spPr bwMode="auto">
          <a:xfrm>
            <a:off x="299289" y="1789715"/>
            <a:ext cx="2389187" cy="1837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3" name="Obraz 2">
            <a:extLst>
              <a:ext uri="{FF2B5EF4-FFF2-40B4-BE49-F238E27FC236}">
                <a16:creationId xmlns:a16="http://schemas.microsoft.com/office/drawing/2014/main" id="{7BE635F4-5476-4B78-BDA4-B29AA4E0E77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5553" y="656597"/>
            <a:ext cx="1190601" cy="109995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pic>
        <p:nvPicPr>
          <p:cNvPr id="25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Czy jest jakiś napój, który można pić bez ograniczeń?"/>
          <p:cNvSpPr txBox="1"/>
          <p:nvPr/>
        </p:nvSpPr>
        <p:spPr>
          <a:xfrm>
            <a:off x="2169524" y="2044377"/>
            <a:ext cx="933108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sz="2500" dirty="0">
                <a:sym typeface="OpenSans-Extrabold"/>
              </a:rPr>
              <a:t>W naszej diecie znajdują się też produkty </a:t>
            </a:r>
          </a:p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sz="2500" dirty="0">
                <a:sym typeface="OpenSans-Extrabold"/>
              </a:rPr>
              <a:t>zawierające </a:t>
            </a:r>
            <a:r>
              <a:rPr lang="pl-PL" sz="2500" dirty="0">
                <a:solidFill>
                  <a:schemeClr val="tx1"/>
                </a:solidFill>
                <a:sym typeface="OpenSans-Extrabold"/>
              </a:rPr>
              <a:t>cukier i skrobię</a:t>
            </a:r>
            <a:r>
              <a:rPr lang="pl-PL" sz="2500" dirty="0">
                <a:sym typeface="OpenSans-Extrabold"/>
              </a:rPr>
              <a:t>.</a:t>
            </a:r>
            <a:endParaRPr sz="1200" spc="120" dirty="0"/>
          </a:p>
        </p:txBody>
      </p:sp>
      <p:sp>
        <p:nvSpPr>
          <p:cNvPr id="258" name="Czym najlepiej gasić pragnienie?"/>
          <p:cNvSpPr txBox="1"/>
          <p:nvPr/>
        </p:nvSpPr>
        <p:spPr>
          <a:xfrm>
            <a:off x="3921486" y="3261327"/>
            <a:ext cx="6030497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spc="25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pl-PL" dirty="0"/>
              <a:t>Cukier to nie tylko słodycze.</a:t>
            </a:r>
            <a:endParaRPr sz="1200" spc="120" dirty="0"/>
          </a:p>
        </p:txBody>
      </p:sp>
      <p:pic>
        <p:nvPicPr>
          <p:cNvPr id="261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6320" y="5826887"/>
            <a:ext cx="1770289" cy="98806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5" name="Grupa 4"/>
          <p:cNvGrpSpPr/>
          <p:nvPr/>
        </p:nvGrpSpPr>
        <p:grpSpPr>
          <a:xfrm>
            <a:off x="10375306" y="3256858"/>
            <a:ext cx="2096423" cy="1775392"/>
            <a:chOff x="10749397" y="2844950"/>
            <a:chExt cx="2096423" cy="1775392"/>
          </a:xfrm>
        </p:grpSpPr>
        <p:pic>
          <p:nvPicPr>
            <p:cNvPr id="249" name="obrazek" descr="obrazek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0749397" y="2844950"/>
              <a:ext cx="2096423" cy="17753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2" name="obrazek" descr="obrazek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11260937" y="2958524"/>
              <a:ext cx="1073342" cy="1186710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65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16726" y="4084215"/>
            <a:ext cx="1740748" cy="28147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66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8207" y="5344091"/>
            <a:ext cx="1446408" cy="1470864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68" name="obrazek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5970" y="3997024"/>
            <a:ext cx="1836648" cy="125991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69" name="obrazek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657" y="5604423"/>
            <a:ext cx="1958014" cy="146850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39" name="obrazek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94673">
            <a:off x="4942267" y="4666101"/>
            <a:ext cx="1366996" cy="192227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40" name="obrazek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58751" y="5991565"/>
            <a:ext cx="1405662" cy="907422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pic>
        <p:nvPicPr>
          <p:cNvPr id="28" name="obrazek" descr="obrazek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9" name="obrazek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5" y="892334"/>
            <a:ext cx="5185750" cy="124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obrazek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6302" y="4623821"/>
            <a:ext cx="1908128" cy="2008557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/>
          <p:cNvSpPr/>
          <p:nvPr/>
        </p:nvSpPr>
        <p:spPr>
          <a:xfrm>
            <a:off x="956302" y="7342836"/>
            <a:ext cx="1155032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Oczywiście nie trzeba unikać ich całkowicie, ale by zachować zdrowe zęby, </a:t>
            </a:r>
          </a:p>
          <a:p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należy przestrzegać zasad higieny. Wystarczy pamiętać </a:t>
            </a:r>
          </a:p>
          <a:p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o czterech krokach i stosować je regularnie.</a:t>
            </a:r>
            <a:endParaRPr lang="pl-PL" sz="2000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495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40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4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0"/>
                            </p:stCondLst>
                            <p:childTnLst>
                              <p:par>
                                <p:cTn id="4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7" grpId="0" animBg="1"/>
      <p:bldP spid="258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pic>
        <p:nvPicPr>
          <p:cNvPr id="28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8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284" name="ŻUCHWA"/>
          <p:cNvSpPr txBox="1"/>
          <p:nvPr/>
        </p:nvSpPr>
        <p:spPr>
          <a:xfrm>
            <a:off x="-918634" y="7502662"/>
            <a:ext cx="3463966" cy="3937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r">
              <a:defRPr sz="1700" b="1" cap="none" spc="136">
                <a:solidFill>
                  <a:srgbClr val="FFFFFF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t>ŻUCHWA</a:t>
            </a:r>
          </a:p>
        </p:txBody>
      </p:sp>
      <p:pic>
        <p:nvPicPr>
          <p:cNvPr id="285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86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sp>
        <p:nvSpPr>
          <p:cNvPr id="288" name="Co jeszcze, innego niż jedzenie, może pomóc wspierać zdrowie zębów i całego organizmu?"/>
          <p:cNvSpPr txBox="1"/>
          <p:nvPr/>
        </p:nvSpPr>
        <p:spPr>
          <a:xfrm>
            <a:off x="1793621" y="2463046"/>
            <a:ext cx="10082888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Co </a:t>
            </a:r>
            <a:r>
              <a:rPr dirty="0" err="1"/>
              <a:t>jeszcze</a:t>
            </a:r>
            <a:r>
              <a:rPr dirty="0"/>
              <a:t>, </a:t>
            </a:r>
            <a:r>
              <a:rPr dirty="0" err="1"/>
              <a:t>innego</a:t>
            </a:r>
            <a:r>
              <a:rPr dirty="0"/>
              <a:t> </a:t>
            </a:r>
            <a:r>
              <a:rPr dirty="0" err="1"/>
              <a:t>niż</a:t>
            </a:r>
            <a:r>
              <a:rPr dirty="0"/>
              <a:t> </a:t>
            </a:r>
            <a:r>
              <a:rPr dirty="0" err="1"/>
              <a:t>jedzenie</a:t>
            </a:r>
            <a:r>
              <a:rPr dirty="0"/>
              <a:t>, </a:t>
            </a:r>
            <a:r>
              <a:rPr dirty="0" err="1"/>
              <a:t>może</a:t>
            </a:r>
            <a:r>
              <a:rPr dirty="0"/>
              <a:t> </a:t>
            </a:r>
            <a:r>
              <a:rPr dirty="0" err="1"/>
              <a:t>pomóc</a:t>
            </a:r>
            <a:r>
              <a:rPr dirty="0"/>
              <a:t> </a:t>
            </a:r>
            <a:endParaRPr lang="pl-PL" dirty="0"/>
          </a:p>
          <a:p>
            <a:r>
              <a:rPr dirty="0" err="1"/>
              <a:t>wspierać</a:t>
            </a:r>
            <a:r>
              <a:rPr dirty="0"/>
              <a:t> </a:t>
            </a:r>
            <a:r>
              <a:rPr dirty="0" err="1"/>
              <a:t>zdrowie</a:t>
            </a:r>
            <a:r>
              <a:rPr dirty="0"/>
              <a:t> </a:t>
            </a:r>
            <a:r>
              <a:rPr dirty="0" err="1"/>
              <a:t>zębów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całego</a:t>
            </a:r>
            <a:r>
              <a:rPr dirty="0"/>
              <a:t> </a:t>
            </a:r>
            <a:r>
              <a:rPr dirty="0" err="1"/>
              <a:t>organizmu</a:t>
            </a:r>
            <a:r>
              <a:rPr dirty="0"/>
              <a:t>? 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89" name="30-40 minut każdego dnia"/>
          <p:cNvSpPr txBox="1"/>
          <p:nvPr/>
        </p:nvSpPr>
        <p:spPr>
          <a:xfrm>
            <a:off x="715931" y="7446535"/>
            <a:ext cx="1405834" cy="8573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30-40 </a:t>
            </a:r>
            <a:r>
              <a:rPr dirty="0" err="1"/>
              <a:t>minut</a:t>
            </a:r>
            <a:r>
              <a:rPr dirty="0"/>
              <a:t> </a:t>
            </a:r>
            <a:endParaRPr lang="pl-PL"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każdego</a:t>
            </a:r>
            <a:r>
              <a:rPr dirty="0"/>
              <a:t> </a:t>
            </a:r>
            <a:r>
              <a:rPr dirty="0" err="1"/>
              <a:t>dnia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90" name="Może to robić każdy"/>
          <p:cNvSpPr txBox="1"/>
          <p:nvPr/>
        </p:nvSpPr>
        <p:spPr>
          <a:xfrm>
            <a:off x="8418142" y="4418850"/>
            <a:ext cx="2067253" cy="584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Może</a:t>
            </a:r>
            <a:r>
              <a:rPr dirty="0"/>
              <a:t> to </a:t>
            </a:r>
            <a:r>
              <a:rPr dirty="0" err="1"/>
              <a:t>robić</a:t>
            </a:r>
            <a:r>
              <a:rPr dirty="0"/>
              <a:t> </a:t>
            </a:r>
            <a:r>
              <a:rPr dirty="0" err="1"/>
              <a:t>każdy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91" name="Można to robić wszędzie"/>
          <p:cNvSpPr txBox="1"/>
          <p:nvPr/>
        </p:nvSpPr>
        <p:spPr>
          <a:xfrm>
            <a:off x="8418142" y="3687244"/>
            <a:ext cx="2501895" cy="355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Można</a:t>
            </a:r>
            <a:r>
              <a:rPr dirty="0"/>
              <a:t> to </a:t>
            </a:r>
            <a:r>
              <a:rPr dirty="0" err="1"/>
              <a:t>robić</a:t>
            </a:r>
            <a:r>
              <a:rPr dirty="0"/>
              <a:t> </a:t>
            </a:r>
            <a:r>
              <a:rPr dirty="0" err="1"/>
              <a:t>wszędzie</a:t>
            </a:r>
            <a:endParaRPr dirty="0"/>
          </a:p>
        </p:txBody>
      </p:sp>
      <p:pic>
        <p:nvPicPr>
          <p:cNvPr id="293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58488" y="3865045"/>
            <a:ext cx="4425710" cy="838728"/>
          </a:xfrm>
          <a:prstGeom prst="rect">
            <a:avLst/>
          </a:prstGeom>
          <a:ln w="12700">
            <a:miter lim="400000"/>
          </a:ln>
        </p:spPr>
      </p:pic>
      <p:pic>
        <p:nvPicPr>
          <p:cNvPr id="294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flipH="1">
            <a:off x="7243335" y="3871565"/>
            <a:ext cx="869389" cy="300219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1658373">
            <a:off x="7122805" y="4483154"/>
            <a:ext cx="1110449" cy="2493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96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569584" y="3924371"/>
            <a:ext cx="4003518" cy="779402"/>
          </a:xfrm>
          <a:prstGeom prst="rect">
            <a:avLst/>
          </a:prstGeom>
          <a:ln w="12700">
            <a:miter lim="400000"/>
          </a:ln>
        </p:spPr>
      </p:pic>
      <p:pic>
        <p:nvPicPr>
          <p:cNvPr id="306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8611814" flipH="1">
            <a:off x="873909" y="6351461"/>
            <a:ext cx="1691760" cy="5842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2405" y="5730089"/>
            <a:ext cx="3916862" cy="4668724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5039" y="5212155"/>
            <a:ext cx="2154624" cy="4077430"/>
          </a:xfrm>
          <a:prstGeom prst="rect">
            <a:avLst/>
          </a:prstGeom>
        </p:spPr>
      </p:pic>
      <p:pic>
        <p:nvPicPr>
          <p:cNvPr id="4" name="Obraz 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467" y="4779220"/>
            <a:ext cx="1767184" cy="3728681"/>
          </a:xfrm>
          <a:prstGeom prst="rect">
            <a:avLst/>
          </a:prstGeom>
        </p:spPr>
      </p:pic>
      <p:pic>
        <p:nvPicPr>
          <p:cNvPr id="5" name="Obraz 4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34856" y="4978374"/>
            <a:ext cx="2490935" cy="5048575"/>
          </a:xfrm>
          <a:prstGeom prst="rect">
            <a:avLst/>
          </a:prstGeom>
        </p:spPr>
      </p:pic>
      <p:pic>
        <p:nvPicPr>
          <p:cNvPr id="25" name="obrazek" descr="obrazek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76783" y="1653349"/>
            <a:ext cx="1551382" cy="4337535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obrazek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7" name="Obraz 26">
            <a:extLst>
              <a:ext uri="{FF2B5EF4-FFF2-40B4-BE49-F238E27FC236}">
                <a16:creationId xmlns:a16="http://schemas.microsoft.com/office/drawing/2014/main" id="{DB075BC2-3401-40B0-90E9-887FF3F3D234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7" y="8792478"/>
            <a:ext cx="791909" cy="731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0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1500"/>
                            </p:stCondLst>
                            <p:childTnLst>
                              <p:par>
                                <p:cTn id="4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" grpId="0" animBg="1"/>
      <p:bldP spid="290" grpId="0" animBg="1"/>
      <p:bldP spid="291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5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40473" y="5519381"/>
            <a:ext cx="5686924" cy="3371339"/>
          </a:xfrm>
          <a:prstGeom prst="rect">
            <a:avLst/>
          </a:prstGeom>
          <a:ln w="12700">
            <a:miter lim="400000"/>
          </a:ln>
        </p:spPr>
      </p:pic>
      <p:sp>
        <p:nvSpPr>
          <p:cNvPr id="316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pic>
        <p:nvPicPr>
          <p:cNvPr id="317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18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20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321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sp>
        <p:nvSpPr>
          <p:cNvPr id="324" name="Co jeszcze jest naturalnym sprzymierzeńcem?"/>
          <p:cNvSpPr txBox="1"/>
          <p:nvPr/>
        </p:nvSpPr>
        <p:spPr>
          <a:xfrm>
            <a:off x="2286544" y="2978446"/>
            <a:ext cx="9097042" cy="44114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sz="2200" b="0" dirty="0">
                <a:solidFill>
                  <a:schemeClr val="bg2">
                    <a:lumMod val="50000"/>
                  </a:schemeClr>
                </a:solidFill>
              </a:rPr>
              <a:t>Co </a:t>
            </a:r>
            <a:r>
              <a:rPr sz="2200" b="0" dirty="0" err="1">
                <a:solidFill>
                  <a:schemeClr val="bg2">
                    <a:lumMod val="50000"/>
                  </a:schemeClr>
                </a:solidFill>
              </a:rPr>
              <a:t>jeszcze</a:t>
            </a:r>
            <a:r>
              <a:rPr sz="2200" b="0" dirty="0">
                <a:solidFill>
                  <a:schemeClr val="bg2">
                    <a:lumMod val="50000"/>
                  </a:schemeClr>
                </a:solidFill>
              </a:rPr>
              <a:t> jest </a:t>
            </a:r>
            <a:r>
              <a:rPr sz="2200" b="0" dirty="0" err="1">
                <a:solidFill>
                  <a:schemeClr val="bg2">
                    <a:lumMod val="50000"/>
                  </a:schemeClr>
                </a:solidFill>
              </a:rPr>
              <a:t>naturalnym</a:t>
            </a:r>
            <a:r>
              <a:rPr sz="2200" b="0" dirty="0">
                <a:solidFill>
                  <a:schemeClr val="bg2">
                    <a:lumMod val="50000"/>
                  </a:schemeClr>
                </a:solidFill>
              </a:rPr>
              <a:t> </a:t>
            </a:r>
            <a:r>
              <a:rPr sz="2200" b="0" dirty="0" err="1">
                <a:solidFill>
                  <a:schemeClr val="bg2">
                    <a:lumMod val="50000"/>
                  </a:schemeClr>
                </a:solidFill>
              </a:rPr>
              <a:t>sprzymierzeńcem</a:t>
            </a:r>
            <a:r>
              <a:rPr sz="2200" b="0" dirty="0">
                <a:solidFill>
                  <a:schemeClr val="bg2">
                    <a:lumMod val="50000"/>
                  </a:schemeClr>
                </a:solidFill>
              </a:rPr>
              <a:t>?</a:t>
            </a:r>
            <a:endParaRPr sz="2200" b="0" spc="120" dirty="0">
              <a:solidFill>
                <a:schemeClr val="bg2">
                  <a:lumMod val="5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25" name="pomaga trawić pokarmy i przesuwać je w buzi"/>
          <p:cNvSpPr txBox="1"/>
          <p:nvPr/>
        </p:nvSpPr>
        <p:spPr>
          <a:xfrm>
            <a:off x="1724343" y="4143650"/>
            <a:ext cx="9863892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pomaga</a:t>
            </a:r>
            <a:r>
              <a:rPr dirty="0"/>
              <a:t> </a:t>
            </a:r>
            <a:r>
              <a:rPr dirty="0" err="1"/>
              <a:t>trawić</a:t>
            </a:r>
            <a:r>
              <a:rPr dirty="0"/>
              <a:t> </a:t>
            </a:r>
            <a:r>
              <a:rPr dirty="0" err="1"/>
              <a:t>pokarmy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przesuwać</a:t>
            </a:r>
            <a:r>
              <a:rPr dirty="0"/>
              <a:t> je w </a:t>
            </a:r>
            <a:r>
              <a:rPr dirty="0" err="1"/>
              <a:t>buzi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26" name="ma to każdy z nas"/>
          <p:cNvSpPr txBox="1"/>
          <p:nvPr/>
        </p:nvSpPr>
        <p:spPr>
          <a:xfrm>
            <a:off x="2254484" y="3715765"/>
            <a:ext cx="9129102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/>
              <a:t>ma to </a:t>
            </a:r>
            <a:r>
              <a:rPr dirty="0" err="1"/>
              <a:t>każdy</a:t>
            </a:r>
            <a:r>
              <a:rPr dirty="0"/>
              <a:t> z </a:t>
            </a:r>
            <a:r>
              <a:rPr dirty="0" err="1"/>
              <a:t>nas</a:t>
            </a:r>
            <a:r>
              <a:rPr lang="pl-PL" dirty="0"/>
              <a:t> i pomaga w przełykaniu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28" name="znajduje się to w górnej połowie ciała"/>
          <p:cNvSpPr txBox="1"/>
          <p:nvPr/>
        </p:nvSpPr>
        <p:spPr>
          <a:xfrm>
            <a:off x="2911204" y="4630963"/>
            <a:ext cx="8413594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znajduje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to w </a:t>
            </a:r>
            <a:r>
              <a:rPr dirty="0" err="1"/>
              <a:t>górnej</a:t>
            </a:r>
            <a:r>
              <a:rPr dirty="0"/>
              <a:t> </a:t>
            </a:r>
            <a:r>
              <a:rPr dirty="0" err="1"/>
              <a:t>połowie</a:t>
            </a:r>
            <a:r>
              <a:rPr dirty="0"/>
              <a:t> </a:t>
            </a:r>
            <a:r>
              <a:rPr dirty="0" err="1"/>
              <a:t>ciała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30" name="pomaga w przełykaniu"/>
          <p:cNvSpPr txBox="1"/>
          <p:nvPr/>
        </p:nvSpPr>
        <p:spPr>
          <a:xfrm>
            <a:off x="8651692" y="4166488"/>
            <a:ext cx="102656" cy="28725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grpSp>
        <p:nvGrpSpPr>
          <p:cNvPr id="334" name="Grupuj"/>
          <p:cNvGrpSpPr/>
          <p:nvPr/>
        </p:nvGrpSpPr>
        <p:grpSpPr>
          <a:xfrm>
            <a:off x="699417" y="5702760"/>
            <a:ext cx="4440255" cy="3139950"/>
            <a:chOff x="0" y="505234"/>
            <a:chExt cx="4440254" cy="3139949"/>
          </a:xfrm>
        </p:grpSpPr>
        <p:pic>
          <p:nvPicPr>
            <p:cNvPr id="331" name="obrazek" descr="obrazek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rot="17249037">
              <a:off x="868448" y="152136"/>
              <a:ext cx="3139949" cy="384614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32" name="ślina"/>
            <p:cNvSpPr txBox="1"/>
            <p:nvPr/>
          </p:nvSpPr>
          <p:spPr>
            <a:xfrm>
              <a:off x="883468" y="1447003"/>
              <a:ext cx="3556786" cy="1117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>
                <a:lnSpc>
                  <a:spcPct val="100000"/>
                </a:lnSpc>
                <a:defRPr sz="5900" b="1" spc="590">
                  <a:solidFill>
                    <a:schemeClr val="accent2">
                      <a:hueOff val="-202083"/>
                      <a:satOff val="17755"/>
                      <a:lumOff val="-16089"/>
                    </a:schemeClr>
                  </a:solidFill>
                  <a:latin typeface="OpenSans-Extrabold"/>
                  <a:ea typeface="OpenSans-Extrabold"/>
                  <a:cs typeface="OpenSans-Extrabold"/>
                  <a:sym typeface="OpenSans-Extrabold"/>
                </a:defRPr>
              </a:pPr>
              <a:r>
                <a:rPr dirty="0" err="1"/>
                <a:t>ślina</a:t>
              </a:r>
              <a:r>
                <a:rPr dirty="0">
                  <a:latin typeface="Times Roman"/>
                  <a:ea typeface="Times Roman"/>
                  <a:cs typeface="Times Roman"/>
                  <a:sym typeface="Times Roman"/>
                </a:rPr>
                <a:t> </a:t>
              </a:r>
            </a:p>
          </p:txBody>
        </p:sp>
        <p:pic>
          <p:nvPicPr>
            <p:cNvPr id="333" name="slina.png" descr="slina.png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0" y="690103"/>
              <a:ext cx="1159780" cy="20043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35" name="płyn obecny w jamie ustnej, który odgrywa bardzo…"/>
          <p:cNvSpPr txBox="1"/>
          <p:nvPr/>
        </p:nvSpPr>
        <p:spPr>
          <a:xfrm>
            <a:off x="6942297" y="5819077"/>
            <a:ext cx="4976125" cy="19492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Płyn obecny w jamie ustnej,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który odgrywa bardzo ważną rolę </a:t>
            </a:r>
            <a:b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</a:b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 dbaniu o zdrowe zęby.</a:t>
            </a:r>
            <a:endParaRPr lang="pl-PL" sz="2000" spc="6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Jest ona produkowana przez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sz="2000" dirty="0">
                <a:solidFill>
                  <a:schemeClr val="accent2">
                    <a:lumMod val="50000"/>
                  </a:schemeClr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gruczoły ślinowe.</a:t>
            </a:r>
            <a:endParaRPr lang="pl-PL" sz="2000" spc="60" dirty="0">
              <a:solidFill>
                <a:schemeClr val="accent2">
                  <a:lumMod val="50000"/>
                </a:schemeClr>
              </a:solidFill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  <a:sym typeface="Times Roman"/>
            </a:endParaRPr>
          </a:p>
        </p:txBody>
      </p:sp>
      <p:sp>
        <p:nvSpPr>
          <p:cNvPr id="323" name="fluor i dieta…"/>
          <p:cNvSpPr txBox="1"/>
          <p:nvPr/>
        </p:nvSpPr>
        <p:spPr>
          <a:xfrm>
            <a:off x="142485" y="2507576"/>
            <a:ext cx="12719829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fluor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dieta</a:t>
            </a:r>
            <a:r>
              <a:rPr dirty="0"/>
              <a:t> – </a:t>
            </a:r>
            <a:r>
              <a:rPr dirty="0" err="1"/>
              <a:t>naturalni</a:t>
            </a:r>
            <a:r>
              <a:rPr dirty="0"/>
              <a:t> </a:t>
            </a:r>
            <a:r>
              <a:rPr dirty="0" err="1"/>
              <a:t>sprzymierzeńcy</a:t>
            </a:r>
            <a:r>
              <a:rPr dirty="0"/>
              <a:t> </a:t>
            </a:r>
            <a:r>
              <a:rPr dirty="0" err="1"/>
              <a:t>zdrowych</a:t>
            </a:r>
            <a:r>
              <a:rPr dirty="0"/>
              <a:t> </a:t>
            </a:r>
            <a:r>
              <a:rPr dirty="0" err="1"/>
              <a:t>zębów</a:t>
            </a:r>
            <a:endParaRPr dirty="0"/>
          </a:p>
        </p:txBody>
      </p:sp>
      <p:pic>
        <p:nvPicPr>
          <p:cNvPr id="21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braze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5" y="892334"/>
            <a:ext cx="5185750" cy="1242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3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3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4" grpId="0" animBg="1"/>
      <p:bldP spid="325" grpId="0" animBg="1"/>
      <p:bldP spid="325" grpId="1" animBg="1"/>
      <p:bldP spid="326" grpId="0" animBg="1"/>
      <p:bldP spid="326" grpId="1" animBg="1"/>
      <p:bldP spid="328" grpId="0" animBg="1"/>
      <p:bldP spid="328" grpId="1" animBg="1"/>
      <p:bldP spid="335" grpId="0" uiExpand="1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pic>
        <p:nvPicPr>
          <p:cNvPr id="338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39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41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2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47184" y="687152"/>
            <a:ext cx="4655138" cy="1829891"/>
          </a:xfrm>
          <a:prstGeom prst="rect">
            <a:avLst/>
          </a:prstGeom>
          <a:ln w="12700">
            <a:miter lim="400000"/>
          </a:ln>
        </p:spPr>
      </p:pic>
      <p:pic>
        <p:nvPicPr>
          <p:cNvPr id="343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18554" y="694673"/>
            <a:ext cx="607492" cy="606439"/>
          </a:xfrm>
          <a:prstGeom prst="rect">
            <a:avLst/>
          </a:prstGeom>
          <a:ln w="12700">
            <a:miter lim="400000"/>
          </a:ln>
        </p:spPr>
      </p:pic>
      <p:sp>
        <p:nvSpPr>
          <p:cNvPr id="344" name="ślina składa się głównie z wody…"/>
          <p:cNvSpPr txBox="1"/>
          <p:nvPr/>
        </p:nvSpPr>
        <p:spPr>
          <a:xfrm>
            <a:off x="1137448" y="2388947"/>
            <a:ext cx="11395235" cy="102592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spc="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ślina</a:t>
            </a:r>
            <a:r>
              <a:rPr dirty="0"/>
              <a:t> </a:t>
            </a:r>
            <a:r>
              <a:rPr dirty="0" err="1"/>
              <a:t>składa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głównie</a:t>
            </a:r>
            <a:r>
              <a:rPr dirty="0"/>
              <a:t> z </a:t>
            </a:r>
            <a:r>
              <a:rPr dirty="0" err="1"/>
              <a:t>wody</a:t>
            </a:r>
            <a:r>
              <a:rPr lang="pl-PL"/>
              <a:t>.</a:t>
            </a:r>
            <a:r>
              <a:rPr lang="pl-PL" sz="1200" spc="96">
                <a:latin typeface="Times Roman"/>
                <a:sym typeface="Times Roman"/>
              </a:rPr>
              <a:t> </a:t>
            </a:r>
            <a:r>
              <a:rPr dirty="0" err="1"/>
              <a:t>kiedy</a:t>
            </a:r>
            <a:r>
              <a:rPr dirty="0"/>
              <a:t> </a:t>
            </a:r>
            <a:r>
              <a:rPr dirty="0" err="1"/>
              <a:t>jemy</a:t>
            </a:r>
            <a:r>
              <a:rPr dirty="0"/>
              <a:t>, </a:t>
            </a:r>
            <a:r>
              <a:rPr dirty="0" err="1"/>
              <a:t>ślina</a:t>
            </a:r>
            <a:r>
              <a:rPr dirty="0"/>
              <a:t> </a:t>
            </a:r>
            <a:r>
              <a:rPr dirty="0" err="1"/>
              <a:t>pomaga</a:t>
            </a:r>
            <a:endParaRPr lang="pl-PL" dirty="0"/>
          </a:p>
          <a:p>
            <a:pPr>
              <a:defRPr sz="2500" spc="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 </a:t>
            </a:r>
            <a:r>
              <a:rPr dirty="0" err="1"/>
              <a:t>zmiękczyć</a:t>
            </a:r>
            <a:r>
              <a:rPr dirty="0"/>
              <a:t> </a:t>
            </a:r>
            <a:r>
              <a:rPr dirty="0" err="1"/>
              <a:t>pokarm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w ten </a:t>
            </a:r>
            <a:r>
              <a:rPr dirty="0" err="1"/>
              <a:t>sposób</a:t>
            </a:r>
            <a:r>
              <a:rPr dirty="0"/>
              <a:t> </a:t>
            </a:r>
            <a:r>
              <a:rPr dirty="0" err="1"/>
              <a:t>ułatwia</a:t>
            </a:r>
            <a:r>
              <a:rPr dirty="0"/>
              <a:t> </a:t>
            </a:r>
            <a:r>
              <a:rPr dirty="0" err="1"/>
              <a:t>połykanie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45" name="zagadka"/>
          <p:cNvSpPr txBox="1"/>
          <p:nvPr/>
        </p:nvSpPr>
        <p:spPr>
          <a:xfrm>
            <a:off x="8479764" y="4451349"/>
            <a:ext cx="3380075" cy="850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4300" b="1" spc="43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zagadka</a:t>
            </a:r>
            <a:r>
              <a:rPr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346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0038" y="3631714"/>
            <a:ext cx="2720320" cy="4851149"/>
          </a:xfrm>
          <a:prstGeom prst="rect">
            <a:avLst/>
          </a:prstGeom>
          <a:ln w="12700">
            <a:miter lim="400000"/>
          </a:ln>
        </p:spPr>
      </p:pic>
      <p:pic>
        <p:nvPicPr>
          <p:cNvPr id="347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063" flipH="1">
            <a:off x="5795819" y="4655005"/>
            <a:ext cx="2361428" cy="815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48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1382543">
            <a:off x="10424970" y="6534349"/>
            <a:ext cx="1839456" cy="3280302"/>
          </a:xfrm>
          <a:prstGeom prst="rect">
            <a:avLst/>
          </a:prstGeom>
          <a:ln w="12700">
            <a:miter lim="400000"/>
          </a:ln>
        </p:spPr>
      </p:pic>
      <p:sp>
        <p:nvSpPr>
          <p:cNvPr id="349" name="Ile śliny wytwarzamy w ciągu doby?"/>
          <p:cNvSpPr txBox="1"/>
          <p:nvPr/>
        </p:nvSpPr>
        <p:spPr>
          <a:xfrm>
            <a:off x="4424386" y="6342132"/>
            <a:ext cx="4389022" cy="99123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spc="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Ile </a:t>
            </a:r>
            <a:r>
              <a:rPr dirty="0" err="1"/>
              <a:t>śliny</a:t>
            </a:r>
            <a:r>
              <a:rPr dirty="0"/>
              <a:t> </a:t>
            </a:r>
            <a:r>
              <a:rPr dirty="0" err="1"/>
              <a:t>wytwarzamy</a:t>
            </a:r>
            <a:r>
              <a:rPr dirty="0"/>
              <a:t> </a:t>
            </a:r>
            <a:endParaRPr lang="pl-PL" dirty="0"/>
          </a:p>
          <a:p>
            <a:r>
              <a:rPr dirty="0"/>
              <a:t>w </a:t>
            </a:r>
            <a:r>
              <a:rPr dirty="0" err="1"/>
              <a:t>ciągu</a:t>
            </a:r>
            <a:r>
              <a:rPr dirty="0"/>
              <a:t> </a:t>
            </a:r>
            <a:r>
              <a:rPr dirty="0" err="1"/>
              <a:t>doby</a:t>
            </a:r>
            <a:r>
              <a:rPr dirty="0"/>
              <a:t>?</a:t>
            </a:r>
            <a:endParaRPr sz="1200" spc="96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50" name="0,5–1 litra na dobę"/>
          <p:cNvSpPr txBox="1"/>
          <p:nvPr/>
        </p:nvSpPr>
        <p:spPr>
          <a:xfrm>
            <a:off x="4564442" y="7551389"/>
            <a:ext cx="4131151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0,5–1 </a:t>
            </a:r>
            <a:r>
              <a:rPr dirty="0" err="1"/>
              <a:t>litra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dobę</a:t>
            </a:r>
            <a:r>
              <a:rPr sz="120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351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023063" flipH="1">
            <a:off x="1290486" y="6892045"/>
            <a:ext cx="2361428" cy="815452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14" y="3631714"/>
            <a:ext cx="4414183" cy="5347382"/>
          </a:xfrm>
          <a:prstGeom prst="rect">
            <a:avLst/>
          </a:prstGeom>
        </p:spPr>
      </p:pic>
      <p:pic>
        <p:nvPicPr>
          <p:cNvPr id="19" name="Obraz 18">
            <a:extLst>
              <a:ext uri="{FF2B5EF4-FFF2-40B4-BE49-F238E27FC236}">
                <a16:creationId xmlns:a16="http://schemas.microsoft.com/office/drawing/2014/main" id="{ACB640B7-63F3-4BD7-A402-DAEDD6D354E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7" y="8792478"/>
            <a:ext cx="791909" cy="73161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3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4" grpId="0" animBg="1"/>
      <p:bldP spid="345" grpId="0" animBg="1"/>
      <p:bldP spid="349" grpId="0" animBg="1"/>
      <p:bldP spid="350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5045525" y="2203556"/>
            <a:ext cx="3469652" cy="2013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5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52654" y="2395602"/>
            <a:ext cx="3469652" cy="2013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53" name="obrazek" descr="obrazek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743276" y="848700"/>
            <a:ext cx="3567748" cy="2070789"/>
          </a:xfrm>
          <a:prstGeom prst="rect">
            <a:avLst/>
          </a:prstGeom>
          <a:ln w="12700">
            <a:miter lim="400000"/>
          </a:ln>
        </p:spPr>
      </p:pic>
      <p:sp>
        <p:nvSpPr>
          <p:cNvPr id="35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5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58" name="obrazek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5" y="906878"/>
            <a:ext cx="4857311" cy="116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59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60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9318" y="769180"/>
            <a:ext cx="544493" cy="577415"/>
          </a:xfrm>
          <a:prstGeom prst="rect">
            <a:avLst/>
          </a:prstGeom>
          <a:ln w="12700">
            <a:miter lim="400000"/>
          </a:ln>
        </p:spPr>
      </p:pic>
      <p:sp>
        <p:nvSpPr>
          <p:cNvPr id="361" name="ślina chroni organizm…"/>
          <p:cNvSpPr txBox="1"/>
          <p:nvPr/>
        </p:nvSpPr>
        <p:spPr>
          <a:xfrm>
            <a:off x="1481244" y="2765981"/>
            <a:ext cx="285029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ślina</a:t>
            </a:r>
            <a:r>
              <a:rPr dirty="0"/>
              <a:t> </a:t>
            </a:r>
            <a:r>
              <a:rPr dirty="0" err="1"/>
              <a:t>chroni</a:t>
            </a:r>
            <a:r>
              <a:rPr dirty="0"/>
              <a:t> </a:t>
            </a:r>
            <a:r>
              <a:rPr dirty="0" err="1"/>
              <a:t>organizm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przed</a:t>
            </a:r>
            <a:r>
              <a:rPr dirty="0"/>
              <a:t> </a:t>
            </a:r>
            <a:r>
              <a:rPr dirty="0" err="1"/>
              <a:t>bakteriami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wirusami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62" name="źródło minerałów potrzebnych…"/>
          <p:cNvSpPr txBox="1"/>
          <p:nvPr/>
        </p:nvSpPr>
        <p:spPr>
          <a:xfrm>
            <a:off x="5358643" y="2919489"/>
            <a:ext cx="3156534" cy="8890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źródło</a:t>
            </a:r>
            <a:r>
              <a:rPr dirty="0"/>
              <a:t> </a:t>
            </a:r>
            <a:r>
              <a:rPr dirty="0" err="1"/>
              <a:t>minerałów</a:t>
            </a:r>
            <a:r>
              <a:rPr dirty="0"/>
              <a:t> </a:t>
            </a:r>
            <a:r>
              <a:rPr dirty="0" err="1"/>
              <a:t>potrzebnych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do </a:t>
            </a:r>
            <a:r>
              <a:rPr dirty="0" err="1"/>
              <a:t>naprawy</a:t>
            </a:r>
            <a:r>
              <a:rPr dirty="0"/>
              <a:t> </a:t>
            </a:r>
            <a:r>
              <a:rPr dirty="0" err="1"/>
              <a:t>szkliwa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63" name="powstrzymuje działanie kwasów…"/>
          <p:cNvSpPr txBox="1"/>
          <p:nvPr/>
        </p:nvSpPr>
        <p:spPr>
          <a:xfrm>
            <a:off x="8878836" y="1114841"/>
            <a:ext cx="329646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powstrzymuje</a:t>
            </a:r>
            <a:r>
              <a:rPr dirty="0"/>
              <a:t> </a:t>
            </a:r>
            <a:r>
              <a:rPr dirty="0" err="1"/>
              <a:t>działanie</a:t>
            </a:r>
            <a:r>
              <a:rPr dirty="0"/>
              <a:t> </a:t>
            </a:r>
            <a:r>
              <a:rPr dirty="0" err="1"/>
              <a:t>kwasów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wytworzonych</a:t>
            </a:r>
            <a:r>
              <a:rPr dirty="0"/>
              <a:t> </a:t>
            </a:r>
            <a:r>
              <a:rPr dirty="0" err="1"/>
              <a:t>przez</a:t>
            </a:r>
            <a:r>
              <a:rPr dirty="0"/>
              <a:t> </a:t>
            </a:r>
            <a:r>
              <a:rPr dirty="0" err="1"/>
              <a:t>bakterie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jedzeniu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366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3308" y="4483629"/>
            <a:ext cx="4050405" cy="4183879"/>
          </a:xfrm>
          <a:prstGeom prst="rect">
            <a:avLst/>
          </a:prstGeom>
          <a:ln w="12700">
            <a:miter lim="400000"/>
          </a:ln>
        </p:spPr>
      </p:pic>
      <p:sp>
        <p:nvSpPr>
          <p:cNvPr id="367" name="Aby moc…"/>
          <p:cNvSpPr txBox="1"/>
          <p:nvPr/>
        </p:nvSpPr>
        <p:spPr>
          <a:xfrm>
            <a:off x="697552" y="5032388"/>
            <a:ext cx="3824754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r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Aby </a:t>
            </a:r>
            <a:r>
              <a:rPr dirty="0" err="1"/>
              <a:t>moc</a:t>
            </a:r>
            <a:r>
              <a:rPr dirty="0"/>
              <a:t> </a:t>
            </a:r>
          </a:p>
          <a:p>
            <a:pPr algn="r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śliny</a:t>
            </a:r>
            <a:r>
              <a:rPr dirty="0"/>
              <a:t> </a:t>
            </a:r>
            <a:r>
              <a:rPr dirty="0" err="1"/>
              <a:t>zadziałała</a:t>
            </a:r>
            <a:r>
              <a:rPr dirty="0"/>
              <a:t>, </a:t>
            </a:r>
          </a:p>
          <a:p>
            <a:pPr algn="r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trzeba</a:t>
            </a:r>
            <a:r>
              <a:rPr dirty="0"/>
              <a:t> </a:t>
            </a:r>
            <a:r>
              <a:rPr dirty="0" err="1"/>
              <a:t>dać</a:t>
            </a:r>
            <a:r>
              <a:rPr dirty="0"/>
              <a:t> </a:t>
            </a:r>
            <a:r>
              <a:rPr dirty="0" err="1"/>
              <a:t>jej</a:t>
            </a:r>
            <a:r>
              <a:rPr dirty="0"/>
              <a:t> </a:t>
            </a:r>
            <a:r>
              <a:rPr dirty="0" err="1"/>
              <a:t>czas</a:t>
            </a:r>
            <a:r>
              <a:rPr dirty="0"/>
              <a:t>. </a:t>
            </a:r>
            <a:endParaRPr b="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68" name="Odstęp między posiłkami…"/>
          <p:cNvSpPr txBox="1"/>
          <p:nvPr/>
        </p:nvSpPr>
        <p:spPr>
          <a:xfrm>
            <a:off x="8135197" y="6552226"/>
            <a:ext cx="4783746" cy="1600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Odstęp</a:t>
            </a:r>
            <a:r>
              <a:rPr dirty="0"/>
              <a:t> </a:t>
            </a:r>
            <a:r>
              <a:rPr dirty="0" err="1"/>
              <a:t>między</a:t>
            </a:r>
            <a:r>
              <a:rPr dirty="0"/>
              <a:t> </a:t>
            </a:r>
            <a:r>
              <a:rPr dirty="0" err="1"/>
              <a:t>posiłkami</a:t>
            </a:r>
            <a:r>
              <a:rPr dirty="0"/>
              <a:t> </a:t>
            </a:r>
          </a:p>
          <a:p>
            <a:pPr algn="l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powinien</a:t>
            </a:r>
            <a:r>
              <a:rPr dirty="0"/>
              <a:t> </a:t>
            </a:r>
            <a:r>
              <a:rPr dirty="0" err="1"/>
              <a:t>wynosić</a:t>
            </a:r>
            <a:r>
              <a:rPr dirty="0"/>
              <a:t> </a:t>
            </a:r>
          </a:p>
          <a:p>
            <a:pPr algn="l">
              <a:lnSpc>
                <a:spcPct val="100000"/>
              </a:lnSpc>
              <a:defRPr sz="2200" b="1" spc="22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około</a:t>
            </a:r>
            <a:r>
              <a:rPr dirty="0"/>
              <a:t> </a:t>
            </a:r>
            <a:r>
              <a:rPr dirty="0" err="1"/>
              <a:t>trzech</a:t>
            </a:r>
            <a:r>
              <a:rPr dirty="0"/>
              <a:t> </a:t>
            </a:r>
            <a:r>
              <a:rPr dirty="0" err="1"/>
              <a:t>godzin</a:t>
            </a:r>
            <a:r>
              <a:rPr dirty="0"/>
              <a:t>.</a:t>
            </a:r>
            <a:endParaRPr b="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18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6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3" dur="500"/>
                                        <p:tgtEl>
                                          <p:spTgt spid="3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1" grpId="0" animBg="1"/>
      <p:bldP spid="362" grpId="0" animBg="1"/>
      <p:bldP spid="363" grpId="0" animBg="1"/>
      <p:bldP spid="367" grpId="0" animBg="1"/>
      <p:bldP spid="36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1" name="obrazek" descr="obrazek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flipH="1">
            <a:off x="8743276" y="848700"/>
            <a:ext cx="3567748" cy="2070789"/>
          </a:xfrm>
          <a:prstGeom prst="rect">
            <a:avLst/>
          </a:prstGeom>
          <a:ln w="12700">
            <a:miter lim="400000"/>
          </a:ln>
        </p:spPr>
      </p:pic>
      <p:pic>
        <p:nvPicPr>
          <p:cNvPr id="382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2215" y="2203556"/>
            <a:ext cx="3469652" cy="201385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0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0800000" flipH="1">
            <a:off x="5045525" y="2203556"/>
            <a:ext cx="3469652" cy="2013852"/>
          </a:xfrm>
          <a:prstGeom prst="rect">
            <a:avLst/>
          </a:prstGeom>
          <a:ln w="12700">
            <a:miter lim="400000"/>
          </a:ln>
        </p:spPr>
      </p:pic>
      <p:sp>
        <p:nvSpPr>
          <p:cNvPr id="371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372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3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76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377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18" y="769180"/>
            <a:ext cx="544493" cy="577415"/>
          </a:xfrm>
          <a:prstGeom prst="rect">
            <a:avLst/>
          </a:prstGeom>
          <a:ln w="12700">
            <a:miter lim="400000"/>
          </a:ln>
        </p:spPr>
      </p:pic>
      <p:sp>
        <p:nvSpPr>
          <p:cNvPr id="378" name="Żucie gumy po posiłku…"/>
          <p:cNvSpPr txBox="1"/>
          <p:nvPr/>
        </p:nvSpPr>
        <p:spPr>
          <a:xfrm>
            <a:off x="9154664" y="1043756"/>
            <a:ext cx="2650369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Żucie</a:t>
            </a:r>
            <a:r>
              <a:rPr dirty="0"/>
              <a:t> </a:t>
            </a:r>
            <a:r>
              <a:rPr dirty="0" err="1"/>
              <a:t>gumy</a:t>
            </a:r>
            <a:r>
              <a:rPr dirty="0"/>
              <a:t> </a:t>
            </a: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posiłku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przez</a:t>
            </a:r>
            <a:r>
              <a:rPr dirty="0"/>
              <a:t> 10 </a:t>
            </a:r>
            <a:r>
              <a:rPr dirty="0" err="1"/>
              <a:t>minut</a:t>
            </a:r>
            <a:r>
              <a:rPr dirty="0"/>
              <a:t> </a:t>
            </a:r>
            <a:r>
              <a:rPr dirty="0" err="1"/>
              <a:t>stymuluje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wydzielanie</a:t>
            </a:r>
            <a:r>
              <a:rPr dirty="0"/>
              <a:t> </a:t>
            </a:r>
            <a:r>
              <a:rPr dirty="0" err="1"/>
              <a:t>śliny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79" name="Dodatkowa ślina wydzielana…"/>
          <p:cNvSpPr txBox="1"/>
          <p:nvPr/>
        </p:nvSpPr>
        <p:spPr>
          <a:xfrm>
            <a:off x="5363108" y="2798827"/>
            <a:ext cx="3116238" cy="12105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Dodatkowa</a:t>
            </a:r>
            <a:r>
              <a:rPr dirty="0"/>
              <a:t> </a:t>
            </a:r>
            <a:r>
              <a:rPr dirty="0" err="1"/>
              <a:t>ślina</a:t>
            </a:r>
            <a:r>
              <a:rPr dirty="0"/>
              <a:t> </a:t>
            </a:r>
            <a:r>
              <a:rPr dirty="0" err="1"/>
              <a:t>wydzielana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podczas</a:t>
            </a:r>
            <a:r>
              <a:rPr dirty="0"/>
              <a:t> </a:t>
            </a:r>
            <a:r>
              <a:rPr dirty="0" err="1"/>
              <a:t>żucia</a:t>
            </a:r>
            <a:r>
              <a:rPr dirty="0"/>
              <a:t> </a:t>
            </a:r>
            <a:r>
              <a:rPr dirty="0" err="1"/>
              <a:t>gumy</a:t>
            </a:r>
            <a:r>
              <a:rPr dirty="0"/>
              <a:t> </a:t>
            </a:r>
            <a:r>
              <a:rPr lang="pl-PL" dirty="0"/>
              <a:t>wypłukuje</a:t>
            </a:r>
            <a:endParaRPr dirty="0"/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resztki</a:t>
            </a:r>
            <a:r>
              <a:rPr dirty="0"/>
              <a:t> </a:t>
            </a:r>
            <a:r>
              <a:rPr dirty="0" err="1"/>
              <a:t>żywności</a:t>
            </a:r>
            <a:r>
              <a:rPr dirty="0"/>
              <a:t> </a:t>
            </a:r>
            <a:r>
              <a:rPr dirty="0" err="1"/>
              <a:t>pozostałe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posiłku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80" name="Żucie bezcukrowej gumy…"/>
          <p:cNvSpPr txBox="1"/>
          <p:nvPr/>
        </p:nvSpPr>
        <p:spPr>
          <a:xfrm>
            <a:off x="1727290" y="2367399"/>
            <a:ext cx="2564161" cy="11938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Żucie</a:t>
            </a:r>
            <a:r>
              <a:rPr dirty="0"/>
              <a:t> </a:t>
            </a:r>
            <a:r>
              <a:rPr dirty="0" err="1"/>
              <a:t>bezcukrowej</a:t>
            </a:r>
            <a:r>
              <a:rPr dirty="0"/>
              <a:t> </a:t>
            </a:r>
            <a:r>
              <a:rPr dirty="0" err="1"/>
              <a:t>gumy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chroni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zmniejsza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ryzyko</a:t>
            </a:r>
            <a:r>
              <a:rPr dirty="0"/>
              <a:t> </a:t>
            </a:r>
            <a:r>
              <a:rPr dirty="0" err="1"/>
              <a:t>próchnicy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384" name="Gdy nie masz możliwości umyć zębów…"/>
          <p:cNvSpPr txBox="1"/>
          <p:nvPr/>
        </p:nvSpPr>
        <p:spPr>
          <a:xfrm>
            <a:off x="4032276" y="4840934"/>
            <a:ext cx="8168903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 defTabSz="457200">
              <a:lnSpc>
                <a:spcPts val="3900"/>
              </a:lnSpc>
              <a:defRPr sz="2400" cap="none" spc="0">
                <a:solidFill>
                  <a:srgbClr val="000000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dirty="0" err="1"/>
              <a:t>Gdy</a:t>
            </a:r>
            <a:r>
              <a:rPr dirty="0"/>
              <a:t> </a:t>
            </a:r>
            <a:r>
              <a:rPr dirty="0" err="1"/>
              <a:t>nie</a:t>
            </a:r>
            <a:r>
              <a:rPr dirty="0"/>
              <a:t> </a:t>
            </a:r>
            <a:r>
              <a:rPr dirty="0" err="1"/>
              <a:t>masz</a:t>
            </a:r>
            <a:r>
              <a:rPr dirty="0"/>
              <a:t> </a:t>
            </a:r>
            <a:r>
              <a:rPr dirty="0" err="1"/>
              <a:t>możliwości</a:t>
            </a:r>
            <a:r>
              <a:rPr dirty="0"/>
              <a:t> </a:t>
            </a:r>
            <a:r>
              <a:rPr dirty="0" err="1"/>
              <a:t>umyć</a:t>
            </a:r>
            <a:r>
              <a:rPr dirty="0"/>
              <a:t> </a:t>
            </a:r>
            <a:r>
              <a:rPr dirty="0" err="1"/>
              <a:t>zębów</a:t>
            </a:r>
            <a:r>
              <a:rPr dirty="0"/>
              <a:t> </a:t>
            </a:r>
          </a:p>
          <a:p>
            <a:pPr algn="l" defTabSz="457200">
              <a:lnSpc>
                <a:spcPts val="3900"/>
              </a:lnSpc>
              <a:defRPr sz="2400" cap="none" spc="0">
                <a:solidFill>
                  <a:srgbClr val="000000"/>
                </a:solidFill>
                <a:latin typeface="Museo Sans 300"/>
                <a:ea typeface="Museo Sans 300"/>
                <a:cs typeface="Museo Sans 300"/>
                <a:sym typeface="Museo Sans 300"/>
              </a:defRPr>
            </a:pPr>
            <a:r>
              <a:rPr dirty="0" err="1"/>
              <a:t>po</a:t>
            </a:r>
            <a:r>
              <a:rPr dirty="0"/>
              <a:t> </a:t>
            </a:r>
            <a:r>
              <a:rPr dirty="0" err="1"/>
              <a:t>zjedzeniu</a:t>
            </a:r>
            <a:r>
              <a:rPr dirty="0"/>
              <a:t> </a:t>
            </a:r>
            <a:r>
              <a:rPr dirty="0" err="1"/>
              <a:t>czegoś</a:t>
            </a:r>
            <a:r>
              <a:rPr dirty="0"/>
              <a:t> w </a:t>
            </a:r>
            <a:r>
              <a:rPr dirty="0" err="1"/>
              <a:t>ciągu</a:t>
            </a:r>
            <a:r>
              <a:rPr dirty="0"/>
              <a:t> </a:t>
            </a:r>
            <a:r>
              <a:rPr dirty="0" err="1"/>
              <a:t>dnia</a:t>
            </a:r>
            <a:r>
              <a:rPr dirty="0"/>
              <a:t>, </a:t>
            </a:r>
          </a:p>
          <a:p>
            <a: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sięgaj</a:t>
            </a:r>
            <a:r>
              <a:rPr dirty="0"/>
              <a:t> </a:t>
            </a:r>
            <a:r>
              <a:rPr dirty="0" err="1"/>
              <a:t>po</a:t>
            </a:r>
            <a:r>
              <a:rPr dirty="0"/>
              <a:t> </a:t>
            </a:r>
            <a:r>
              <a:rPr lang="pl-PL" dirty="0"/>
              <a:t>bezcukrową </a:t>
            </a:r>
            <a:r>
              <a:rPr dirty="0" err="1"/>
              <a:t>gumę</a:t>
            </a:r>
            <a:r>
              <a:rPr dirty="0"/>
              <a:t> do </a:t>
            </a:r>
            <a:r>
              <a:rPr dirty="0" err="1"/>
              <a:t>żucia</a:t>
            </a:r>
            <a:r>
              <a:rPr dirty="0"/>
              <a:t>.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grpSp>
        <p:nvGrpSpPr>
          <p:cNvPr id="2" name="Grupa 1"/>
          <p:cNvGrpSpPr/>
          <p:nvPr/>
        </p:nvGrpSpPr>
        <p:grpSpPr>
          <a:xfrm>
            <a:off x="479318" y="3896575"/>
            <a:ext cx="7041690" cy="4864284"/>
            <a:chOff x="479318" y="3896575"/>
            <a:chExt cx="7041690" cy="4864284"/>
          </a:xfrm>
        </p:grpSpPr>
        <p:pic>
          <p:nvPicPr>
            <p:cNvPr id="383" name="obrazek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9318" y="3896575"/>
              <a:ext cx="3404020" cy="4653296"/>
            </a:xfrm>
            <a:prstGeom prst="rect">
              <a:avLst/>
            </a:prstGeom>
            <a:ln w="12700">
              <a:miter lim="400000"/>
            </a:ln>
          </p:spPr>
        </p:pic>
        <p:grpSp>
          <p:nvGrpSpPr>
            <p:cNvPr id="22" name="Grupa 21"/>
            <p:cNvGrpSpPr/>
            <p:nvPr/>
          </p:nvGrpSpPr>
          <p:grpSpPr>
            <a:xfrm>
              <a:off x="4085178" y="6901662"/>
              <a:ext cx="3435830" cy="1859197"/>
              <a:chOff x="7877323" y="5202998"/>
              <a:chExt cx="3435830" cy="1859197"/>
            </a:xfrm>
          </p:grpSpPr>
          <p:pic>
            <p:nvPicPr>
              <p:cNvPr id="23" name="obrazek" descr="obrazek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9704527" y="5327304"/>
                <a:ext cx="1456381" cy="1456381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4" name="guma.png" descr="guma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0181452" y="5202998"/>
                <a:ext cx="754007" cy="113762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5" name="guma.png" descr="guma.png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 rot="2107820">
                <a:off x="10559147" y="5486683"/>
                <a:ext cx="754006" cy="113762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6" name="obrazek" descr="obrazek"/>
              <p:cNvPicPr>
                <a:picLocks noChangeAspect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 rot="3810729">
                <a:off x="7694803" y="5452397"/>
                <a:ext cx="1571235" cy="1206195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27" name="obrazek" descr="obrazek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 rot="19330071">
                <a:off x="9658564" y="5896810"/>
                <a:ext cx="754006" cy="1165385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</p:grpSp>
      <p:pic>
        <p:nvPicPr>
          <p:cNvPr id="29" name="obrazek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4725" y="906878"/>
            <a:ext cx="4857311" cy="116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30" name="Obraz 29">
            <a:extLst>
              <a:ext uri="{FF2B5EF4-FFF2-40B4-BE49-F238E27FC236}">
                <a16:creationId xmlns:a16="http://schemas.microsoft.com/office/drawing/2014/main" id="{2DCE542C-A5F3-4FC3-AF1B-16809E91261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7" y="8792478"/>
            <a:ext cx="791909" cy="731619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8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3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" grpId="0" animBg="1"/>
      <p:bldP spid="379" grpId="0" animBg="1"/>
      <p:bldP spid="380" grpId="0" animBg="1"/>
      <p:bldP spid="3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6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4435" y="2858570"/>
            <a:ext cx="4329784" cy="4036460"/>
          </a:xfrm>
          <a:prstGeom prst="rect">
            <a:avLst/>
          </a:prstGeom>
          <a:ln w="12700">
            <a:miter lim="400000"/>
          </a:ln>
        </p:spPr>
      </p:pic>
      <p:sp>
        <p:nvSpPr>
          <p:cNvPr id="397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pic>
        <p:nvPicPr>
          <p:cNvPr id="398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399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400" name="Sprzymierzeńcy zdrowych zębów"/>
          <p:cNvSpPr txBox="1"/>
          <p:nvPr/>
        </p:nvSpPr>
        <p:spPr>
          <a:xfrm>
            <a:off x="3112377" y="1899460"/>
            <a:ext cx="715065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Sprzymierzeńcy</a:t>
            </a:r>
            <a:r>
              <a:rPr dirty="0"/>
              <a:t> </a:t>
            </a:r>
            <a:r>
              <a:rPr dirty="0" err="1"/>
              <a:t>zdrowych</a:t>
            </a:r>
            <a:r>
              <a:rPr dirty="0"/>
              <a:t> </a:t>
            </a:r>
            <a:r>
              <a:rPr dirty="0" err="1"/>
              <a:t>zębów</a:t>
            </a:r>
            <a:r>
              <a:rPr sz="1200" b="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401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58823" y="512762"/>
            <a:ext cx="5657764" cy="180593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2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7590" y="696209"/>
            <a:ext cx="717151" cy="795093"/>
          </a:xfrm>
          <a:prstGeom prst="rect">
            <a:avLst/>
          </a:prstGeom>
          <a:ln w="12700">
            <a:miter lim="400000"/>
          </a:ln>
        </p:spPr>
      </p:pic>
      <p:pic>
        <p:nvPicPr>
          <p:cNvPr id="404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1044" y="3509631"/>
            <a:ext cx="2579994" cy="2762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06" name="nic dentystyczna.png" descr="nic dentystyczna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17230" y="2641953"/>
            <a:ext cx="1463742" cy="1489951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2437" y="5465868"/>
            <a:ext cx="1355764" cy="379060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Grupa 2"/>
          <p:cNvGrpSpPr/>
          <p:nvPr/>
        </p:nvGrpSpPr>
        <p:grpSpPr>
          <a:xfrm>
            <a:off x="9171842" y="2690964"/>
            <a:ext cx="1670359" cy="1670359"/>
            <a:chOff x="9171842" y="2690964"/>
            <a:chExt cx="1670359" cy="1670359"/>
          </a:xfrm>
        </p:grpSpPr>
        <p:pic>
          <p:nvPicPr>
            <p:cNvPr id="392" name="obrazek" descr="obrazek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9171842" y="2690964"/>
              <a:ext cx="1670359" cy="1670359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5" name="szczoteczka +zadanie.png" descr="szczoteczka +zadanie.png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20673655">
              <a:off x="9193316" y="3850485"/>
              <a:ext cx="1627411" cy="261124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10" name="tubka zolta.png" descr="tubka zolta.png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254453" y="2735737"/>
              <a:ext cx="1118568" cy="1137623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4" name="Grupa 3"/>
          <p:cNvGrpSpPr/>
          <p:nvPr/>
        </p:nvGrpSpPr>
        <p:grpSpPr>
          <a:xfrm>
            <a:off x="11485171" y="4347632"/>
            <a:ext cx="1223592" cy="1620210"/>
            <a:chOff x="11485171" y="4347632"/>
            <a:chExt cx="1223592" cy="1620210"/>
          </a:xfrm>
        </p:grpSpPr>
        <p:pic>
          <p:nvPicPr>
            <p:cNvPr id="394" name="obrazek" descr="obrazek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11485171" y="4786906"/>
              <a:ext cx="1149041" cy="114904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7" name="plyn do plukania.png" descr="plyn do plukania.png"/>
            <p:cNvPicPr>
              <a:picLocks noChangeAspect="1"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11954756" y="4347632"/>
              <a:ext cx="754007" cy="162021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2" name="Grupa 1"/>
          <p:cNvGrpSpPr/>
          <p:nvPr/>
        </p:nvGrpSpPr>
        <p:grpSpPr>
          <a:xfrm>
            <a:off x="9658564" y="5202998"/>
            <a:ext cx="1654589" cy="1859197"/>
            <a:chOff x="9658564" y="5202998"/>
            <a:chExt cx="1654589" cy="1859197"/>
          </a:xfrm>
        </p:grpSpPr>
        <p:pic>
          <p:nvPicPr>
            <p:cNvPr id="391" name="obrazek" descr="obrazek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704527" y="5327304"/>
              <a:ext cx="1456381" cy="14563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08" name="guma.png" descr="guma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>
              <a:off x="10181452" y="5202998"/>
              <a:ext cx="754007" cy="11376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11" name="guma.png" descr="guma.png"/>
            <p:cNvPicPr>
              <a:picLocks noChangeAspect="1"/>
            </p:cNvPicPr>
            <p:nvPr/>
          </p:nvPicPr>
          <p:blipFill>
            <a:blip r:embed="rId16"/>
            <a:stretch>
              <a:fillRect/>
            </a:stretch>
          </p:blipFill>
          <p:spPr>
            <a:xfrm rot="2107820">
              <a:off x="10559147" y="5486683"/>
              <a:ext cx="754006" cy="113762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21" name="obrazek" descr="obrazek"/>
            <p:cNvPicPr>
              <a:picLocks noChangeAspect="1"/>
            </p:cNvPicPr>
            <p:nvPr/>
          </p:nvPicPr>
          <p:blipFill>
            <a:blip r:embed="rId17"/>
            <a:stretch>
              <a:fillRect/>
            </a:stretch>
          </p:blipFill>
          <p:spPr>
            <a:xfrm rot="19330071">
              <a:off x="9658564" y="5896810"/>
              <a:ext cx="754006" cy="1165385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1" name="Grupa 10"/>
          <p:cNvGrpSpPr/>
          <p:nvPr/>
        </p:nvGrpSpPr>
        <p:grpSpPr>
          <a:xfrm>
            <a:off x="2311676" y="6895030"/>
            <a:ext cx="1541573" cy="1720253"/>
            <a:chOff x="2469051" y="6156804"/>
            <a:chExt cx="1541573" cy="1720253"/>
          </a:xfrm>
        </p:grpSpPr>
        <p:pic>
          <p:nvPicPr>
            <p:cNvPr id="426" name="obrazek" descr="obrazek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505110" y="6376709"/>
              <a:ext cx="1456382" cy="14563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7" name="Obraz 6"/>
            <p:cNvPicPr>
              <a:picLocks noChangeAspect="1"/>
            </p:cNvPicPr>
            <p:nvPr/>
          </p:nvPicPr>
          <p:blipFill>
            <a:blip r:embed="rId1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69051" y="6156804"/>
              <a:ext cx="1541573" cy="1720253"/>
            </a:xfrm>
            <a:prstGeom prst="rect">
              <a:avLst/>
            </a:prstGeom>
          </p:spPr>
        </p:pic>
      </p:grpSp>
      <p:pic>
        <p:nvPicPr>
          <p:cNvPr id="8" name="Obraz 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69295" y="1159962"/>
            <a:ext cx="1191364" cy="2366181"/>
          </a:xfrm>
          <a:prstGeom prst="rect">
            <a:avLst/>
          </a:prstGeom>
        </p:spPr>
      </p:pic>
      <p:grpSp>
        <p:nvGrpSpPr>
          <p:cNvPr id="10" name="Grupa 9"/>
          <p:cNvGrpSpPr/>
          <p:nvPr/>
        </p:nvGrpSpPr>
        <p:grpSpPr>
          <a:xfrm>
            <a:off x="6044653" y="6684556"/>
            <a:ext cx="2220981" cy="2018058"/>
            <a:chOff x="6541434" y="6609856"/>
            <a:chExt cx="2220981" cy="2018058"/>
          </a:xfrm>
        </p:grpSpPr>
        <p:pic>
          <p:nvPicPr>
            <p:cNvPr id="46" name="obrazek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41434" y="7228206"/>
              <a:ext cx="1232816" cy="129770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7" name="obrazek"/>
            <p:cNvPicPr>
              <a:picLocks noChangeAspect="1"/>
            </p:cNvPicPr>
            <p:nvPr/>
          </p:nvPicPr>
          <p:blipFill>
            <a:blip r:embed="rId2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747886" y="6609856"/>
              <a:ext cx="1014529" cy="2018058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9" name="Grupa 8"/>
          <p:cNvGrpSpPr/>
          <p:nvPr/>
        </p:nvGrpSpPr>
        <p:grpSpPr>
          <a:xfrm>
            <a:off x="10263033" y="8002569"/>
            <a:ext cx="2177122" cy="1534060"/>
            <a:chOff x="10263033" y="8002569"/>
            <a:chExt cx="2177122" cy="1534060"/>
          </a:xfrm>
        </p:grpSpPr>
        <p:pic>
          <p:nvPicPr>
            <p:cNvPr id="48" name="obrazek"/>
            <p:cNvPicPr>
              <a:picLocks noChangeAspect="1"/>
            </p:cNvPicPr>
            <p:nvPr/>
          </p:nvPicPr>
          <p:blipFill>
            <a:blip r:embed="rId2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263033" y="8976314"/>
              <a:ext cx="1866029" cy="56031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49" name="obrazek"/>
            <p:cNvPicPr>
              <a:picLocks noChangeAspect="1"/>
            </p:cNvPicPr>
            <p:nvPr/>
          </p:nvPicPr>
          <p:blipFill>
            <a:blip r:embed="rId2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16080" y="8002569"/>
              <a:ext cx="1224075" cy="93116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4" name="Grupa 13"/>
          <p:cNvGrpSpPr/>
          <p:nvPr/>
        </p:nvGrpSpPr>
        <p:grpSpPr>
          <a:xfrm>
            <a:off x="8566573" y="6684556"/>
            <a:ext cx="2270371" cy="1975173"/>
            <a:chOff x="8566573" y="6684556"/>
            <a:chExt cx="2270371" cy="1975173"/>
          </a:xfrm>
        </p:grpSpPr>
        <p:pic>
          <p:nvPicPr>
            <p:cNvPr id="424" name="obrazek" descr="obrazek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8566573" y="7303966"/>
              <a:ext cx="1355764" cy="1355763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0" name="obrazek"/>
            <p:cNvPicPr>
              <a:picLocks noChangeAspect="1"/>
            </p:cNvPicPr>
            <p:nvPr/>
          </p:nvPicPr>
          <p:blipFill>
            <a:blip r:embed="rId2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18404" y="6684556"/>
              <a:ext cx="1184878" cy="1696355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1" name="obrazek"/>
            <p:cNvPicPr>
              <a:picLocks noChangeAspect="1"/>
            </p:cNvPicPr>
            <p:nvPr/>
          </p:nvPicPr>
          <p:blipFill>
            <a:blip r:embed="rId2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8820" y="7334020"/>
              <a:ext cx="1198124" cy="1026592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2" name="Grupa 11"/>
          <p:cNvGrpSpPr/>
          <p:nvPr/>
        </p:nvGrpSpPr>
        <p:grpSpPr>
          <a:xfrm>
            <a:off x="1760615" y="4547295"/>
            <a:ext cx="2177027" cy="1890009"/>
            <a:chOff x="1519542" y="4341838"/>
            <a:chExt cx="2177027" cy="1890009"/>
          </a:xfrm>
        </p:grpSpPr>
        <p:grpSp>
          <p:nvGrpSpPr>
            <p:cNvPr id="5" name="Grupa 4"/>
            <p:cNvGrpSpPr/>
            <p:nvPr/>
          </p:nvGrpSpPr>
          <p:grpSpPr>
            <a:xfrm>
              <a:off x="1995769" y="4341838"/>
              <a:ext cx="1355764" cy="1890009"/>
              <a:chOff x="1995769" y="4341838"/>
              <a:chExt cx="1355764" cy="1890009"/>
            </a:xfrm>
          </p:grpSpPr>
          <p:pic>
            <p:nvPicPr>
              <p:cNvPr id="420" name="obrazek" descr="obrazek"/>
              <p:cNvPicPr>
                <a:picLocks noChangeAspect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995769" y="4801041"/>
                <a:ext cx="1355764" cy="1355763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09" name="marchewka.png" descr="marchewka.png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2278579" y="4347632"/>
                <a:ext cx="505632" cy="1620210"/>
              </a:xfrm>
              <a:prstGeom prst="rect">
                <a:avLst/>
              </a:prstGeom>
              <a:ln w="12700">
                <a:miter lim="400000"/>
              </a:ln>
            </p:spPr>
          </p:pic>
          <p:pic>
            <p:nvPicPr>
              <p:cNvPr id="412" name="marchewka.png" descr="marchewka.png"/>
              <p:cNvPicPr>
                <a:picLocks noChangeAspect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 rot="1511008">
                <a:off x="2506668" y="4341838"/>
                <a:ext cx="589831" cy="1890009"/>
              </a:xfrm>
              <a:prstGeom prst="rect">
                <a:avLst/>
              </a:prstGeom>
              <a:ln w="12700">
                <a:miter lim="400000"/>
              </a:ln>
            </p:spPr>
          </p:pic>
        </p:grpSp>
        <p:pic>
          <p:nvPicPr>
            <p:cNvPr id="53" name="obrazek"/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19542" y="5057307"/>
              <a:ext cx="1045098" cy="79588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2" name="obrazek"/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499837">
              <a:off x="3096403" y="4553050"/>
              <a:ext cx="600166" cy="1531550"/>
            </a:xfrm>
            <a:prstGeom prst="rect">
              <a:avLst/>
            </a:prstGeom>
            <a:ln w="12700">
              <a:miter lim="400000"/>
            </a:ln>
          </p:spPr>
        </p:pic>
      </p:grpSp>
      <p:grpSp>
        <p:nvGrpSpPr>
          <p:cNvPr id="13" name="Grupa 12"/>
          <p:cNvGrpSpPr/>
          <p:nvPr/>
        </p:nvGrpSpPr>
        <p:grpSpPr>
          <a:xfrm>
            <a:off x="-92446" y="2551659"/>
            <a:ext cx="2282582" cy="2720736"/>
            <a:chOff x="-92446" y="2551659"/>
            <a:chExt cx="2282582" cy="2720736"/>
          </a:xfrm>
        </p:grpSpPr>
        <p:pic>
          <p:nvPicPr>
            <p:cNvPr id="423" name="obrazek" descr="obrazek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280193" y="3475425"/>
              <a:ext cx="1456381" cy="1456381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54" name="Obraz 53"/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92446" y="2551659"/>
              <a:ext cx="2282582" cy="2720736"/>
            </a:xfrm>
            <a:prstGeom prst="rect">
              <a:avLst/>
            </a:prstGeom>
          </p:spPr>
        </p:pic>
      </p:grpSp>
      <p:pic>
        <p:nvPicPr>
          <p:cNvPr id="55" name="Obraz 5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7471" y="6838762"/>
            <a:ext cx="1219799" cy="257372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500"/>
                            </p:stCondLst>
                            <p:childTnLst>
                              <p:par>
                                <p:cTn id="3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3" name="obrazek" descr="obrazek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16665223">
            <a:off x="2948385" y="-359898"/>
            <a:ext cx="6997988" cy="8847460"/>
          </a:xfrm>
          <a:prstGeom prst="rect">
            <a:avLst/>
          </a:prstGeom>
          <a:ln w="12700">
            <a:miter lim="400000"/>
          </a:ln>
        </p:spPr>
      </p:pic>
      <p:sp>
        <p:nvSpPr>
          <p:cNvPr id="14" name="Prostokąt zaokrąglony 13"/>
          <p:cNvSpPr/>
          <p:nvPr/>
        </p:nvSpPr>
        <p:spPr>
          <a:xfrm>
            <a:off x="2241804" y="3905458"/>
            <a:ext cx="8931021" cy="4483151"/>
          </a:xfrm>
          <a:prstGeom prst="roundRect">
            <a:avLst/>
          </a:prstGeom>
          <a:solidFill>
            <a:srgbClr val="FFC000"/>
          </a:solid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pl-PL" sz="2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Helvetica Neue Medium"/>
              <a:ea typeface="Helvetica Neue Medium"/>
              <a:cs typeface="Helvetica Neue Medium"/>
              <a:sym typeface="Helvetica Neue Medium"/>
            </a:endParaRPr>
          </a:p>
        </p:txBody>
      </p:sp>
      <p:sp>
        <p:nvSpPr>
          <p:cNvPr id="448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48511" y="8926271"/>
            <a:ext cx="307778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pic>
        <p:nvPicPr>
          <p:cNvPr id="449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7764" y="292839"/>
            <a:ext cx="12149272" cy="165071"/>
          </a:xfrm>
          <a:prstGeom prst="rect">
            <a:avLst/>
          </a:prstGeom>
          <a:ln w="12700">
            <a:miter lim="400000"/>
          </a:ln>
        </p:spPr>
      </p:pic>
      <p:pic>
        <p:nvPicPr>
          <p:cNvPr id="450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1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455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665223">
            <a:off x="6691732" y="3412675"/>
            <a:ext cx="566433" cy="987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6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6665223">
            <a:off x="4607231" y="3537123"/>
            <a:ext cx="566433" cy="987749"/>
          </a:xfrm>
          <a:prstGeom prst="rect">
            <a:avLst/>
          </a:prstGeom>
          <a:ln w="12700">
            <a:miter lim="400000"/>
          </a:ln>
        </p:spPr>
      </p:pic>
      <p:pic>
        <p:nvPicPr>
          <p:cNvPr id="457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2461" y="4388940"/>
            <a:ext cx="1577379" cy="24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8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173860" y="4388940"/>
            <a:ext cx="1577379" cy="2437982"/>
          </a:xfrm>
          <a:prstGeom prst="rect">
            <a:avLst/>
          </a:prstGeom>
          <a:ln w="12700">
            <a:miter lim="400000"/>
          </a:ln>
        </p:spPr>
      </p:pic>
      <p:pic>
        <p:nvPicPr>
          <p:cNvPr id="459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140083" y="4991459"/>
            <a:ext cx="7269652" cy="148184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" name="Obraz 15">
            <a:extLst>
              <a:ext uri="{FF2B5EF4-FFF2-40B4-BE49-F238E27FC236}">
                <a16:creationId xmlns:a16="http://schemas.microsoft.com/office/drawing/2014/main" id="{222D6368-3FF2-4A32-918A-E5AEBE4B830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7" y="8792478"/>
            <a:ext cx="791909" cy="731619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7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257800" y="-1100459"/>
            <a:ext cx="9721396" cy="6559390"/>
          </a:xfrm>
          <a:prstGeom prst="rect">
            <a:avLst/>
          </a:prstGeom>
          <a:ln w="12700">
            <a:miter lim="400000"/>
          </a:ln>
        </p:spPr>
      </p:pic>
      <p:pic>
        <p:nvPicPr>
          <p:cNvPr id="168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33514" y="4405408"/>
            <a:ext cx="5796764" cy="1843190"/>
          </a:xfrm>
          <a:prstGeom prst="rect">
            <a:avLst/>
          </a:prstGeom>
          <a:ln w="12700">
            <a:miter lim="400000"/>
          </a:ln>
        </p:spPr>
      </p:pic>
      <p:sp>
        <p:nvSpPr>
          <p:cNvPr id="17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17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4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8485" y="4405408"/>
            <a:ext cx="44557" cy="4889562"/>
          </a:xfrm>
          <a:prstGeom prst="rect">
            <a:avLst/>
          </a:prstGeom>
          <a:ln w="12700">
            <a:miter lim="400000"/>
          </a:ln>
        </p:spPr>
      </p:pic>
      <p:pic>
        <p:nvPicPr>
          <p:cNvPr id="175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28485" y="1114036"/>
            <a:ext cx="4934979" cy="3057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Picture 3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119"/>
          <a:stretch/>
        </p:blipFill>
        <p:spPr bwMode="auto">
          <a:xfrm>
            <a:off x="-47625" y="6141719"/>
            <a:ext cx="4689475" cy="36214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Obraz 13">
            <a:extLst>
              <a:ext uri="{FF2B5EF4-FFF2-40B4-BE49-F238E27FC236}">
                <a16:creationId xmlns:a16="http://schemas.microsoft.com/office/drawing/2014/main" id="{2071FF19-29D6-466B-B67E-AD41400C7B0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832" y="4876800"/>
            <a:ext cx="1190601" cy="109995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1" descr="pasted-image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7175" y="-65088"/>
            <a:ext cx="14214475" cy="98837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77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404617" y="8953825"/>
            <a:ext cx="195566" cy="302647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>
                <a:solidFill>
                  <a:schemeClr val="bg1"/>
                </a:solidFill>
              </a:rPr>
              <a:t>3</a:t>
            </a:fld>
            <a:endParaRPr dirty="0">
              <a:solidFill>
                <a:schemeClr val="bg1"/>
              </a:solidFill>
            </a:endParaRPr>
          </a:p>
        </p:txBody>
      </p:sp>
      <p:pic>
        <p:nvPicPr>
          <p:cNvPr id="178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79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3" descr="pasted-image.pdf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4188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4" descr="pasted-image.pdf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450" y="8932863"/>
            <a:ext cx="282575" cy="45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2" name="Picture 5" descr="pasted-image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00413" y="569913"/>
            <a:ext cx="6402387" cy="8107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6" descr="pasted-image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0588" y="1428750"/>
            <a:ext cx="2849562" cy="728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7" descr="pasted-image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1468438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5" name="Picture 8" descr="pasted-image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7513" y="1452563"/>
            <a:ext cx="190500" cy="4810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6" name="Picture 9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6775" y="2425700"/>
            <a:ext cx="2924175" cy="1003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7" name="Picture 10" descr="pasted-image.png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6713" y="2595563"/>
            <a:ext cx="327025" cy="4889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8" name="Picture 11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260191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2" descr="pasted-image.png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3835400"/>
            <a:ext cx="700088" cy="700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3" descr="pasted-image.png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4650" y="3746500"/>
            <a:ext cx="311150" cy="496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2" name="Picture 15" descr="pasted-image.png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5000" y="5046663"/>
            <a:ext cx="700088" cy="700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3" name="Picture 16" descr="pasted-image.png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0200" y="5033963"/>
            <a:ext cx="400050" cy="47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77"/>
          <a:stretch/>
        </p:blipFill>
        <p:spPr bwMode="auto">
          <a:xfrm>
            <a:off x="4612341" y="4628356"/>
            <a:ext cx="3132329" cy="1312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6" name="Picture 17"/>
          <p:cNvPicPr>
            <a:picLocks noChangeAspect="1"/>
          </p:cNvPicPr>
          <p:nvPr/>
        </p:nvPicPr>
        <p:blipFill rotWithShape="1"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7"/>
          <a:stretch/>
        </p:blipFill>
        <p:spPr bwMode="auto">
          <a:xfrm>
            <a:off x="4585447" y="3494507"/>
            <a:ext cx="3370872" cy="14065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4" name="Obraz 23">
            <a:extLst>
              <a:ext uri="{FF2B5EF4-FFF2-40B4-BE49-F238E27FC236}">
                <a16:creationId xmlns:a16="http://schemas.microsoft.com/office/drawing/2014/main" id="{B0840B4D-2A71-439D-9D23-517962258FC3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7" y="8792478"/>
            <a:ext cx="791909" cy="731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3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flipH="1">
            <a:off x="636924" y="2142763"/>
            <a:ext cx="6339609" cy="3679629"/>
          </a:xfrm>
          <a:prstGeom prst="rect">
            <a:avLst/>
          </a:prstGeom>
          <a:ln w="12700">
            <a:miter lim="400000"/>
          </a:ln>
        </p:spPr>
      </p:pic>
      <p:sp>
        <p:nvSpPr>
          <p:cNvPr id="18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</a:t>
            </a:fld>
            <a:endParaRPr/>
          </a:p>
        </p:txBody>
      </p:sp>
      <p:pic>
        <p:nvPicPr>
          <p:cNvPr id="18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88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190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9318" y="769180"/>
            <a:ext cx="544493" cy="577415"/>
          </a:xfrm>
          <a:prstGeom prst="rect">
            <a:avLst/>
          </a:prstGeom>
          <a:ln w="12700">
            <a:miter lim="400000"/>
          </a:ln>
        </p:spPr>
      </p:pic>
      <p:sp>
        <p:nvSpPr>
          <p:cNvPr id="191" name="Kiedy jemy, resztki jedzenia pozostają na zębach…"/>
          <p:cNvSpPr txBox="1"/>
          <p:nvPr/>
        </p:nvSpPr>
        <p:spPr>
          <a:xfrm>
            <a:off x="1422651" y="2937387"/>
            <a:ext cx="4937249" cy="12290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Kiedy</a:t>
            </a:r>
            <a:r>
              <a:rPr dirty="0"/>
              <a:t> </a:t>
            </a:r>
            <a:r>
              <a:rPr dirty="0" err="1"/>
              <a:t>jemy</a:t>
            </a:r>
            <a:r>
              <a:rPr dirty="0"/>
              <a:t>, </a:t>
            </a:r>
            <a:r>
              <a:rPr dirty="0" err="1"/>
              <a:t>resztki</a:t>
            </a:r>
            <a:r>
              <a:rPr dirty="0"/>
              <a:t> </a:t>
            </a:r>
            <a:r>
              <a:rPr dirty="0" err="1"/>
              <a:t>jedzenia</a:t>
            </a:r>
            <a:r>
              <a:rPr dirty="0"/>
              <a:t> </a:t>
            </a:r>
            <a:r>
              <a:rPr dirty="0" err="1"/>
              <a:t>pozostają</a:t>
            </a:r>
            <a:r>
              <a:rPr dirty="0"/>
              <a:t> </a:t>
            </a:r>
            <a:r>
              <a:rPr dirty="0" err="1"/>
              <a:t>na</a:t>
            </a:r>
            <a:r>
              <a:rPr dirty="0"/>
              <a:t> </a:t>
            </a:r>
            <a:r>
              <a:rPr dirty="0" err="1"/>
              <a:t>zębach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tworzą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 </a:t>
            </a:r>
            <a:r>
              <a:rPr dirty="0" err="1"/>
              <a:t>kwasy</a:t>
            </a:r>
            <a:r>
              <a:rPr dirty="0"/>
              <a:t>, </a:t>
            </a:r>
            <a:r>
              <a:rPr dirty="0" err="1"/>
              <a:t>które</a:t>
            </a:r>
            <a:r>
              <a:rPr dirty="0"/>
              <a:t> </a:t>
            </a:r>
            <a:r>
              <a:rPr dirty="0" err="1"/>
              <a:t>niszczą</a:t>
            </a:r>
            <a:r>
              <a:rPr dirty="0"/>
              <a:t> </a:t>
            </a:r>
            <a:r>
              <a:rPr dirty="0" err="1"/>
              <a:t>szkliwo</a:t>
            </a:r>
            <a:r>
              <a:rPr dirty="0"/>
              <a:t>.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 err="1"/>
              <a:t>Zniszczone</a:t>
            </a:r>
            <a:r>
              <a:rPr sz="1200" spc="60" dirty="0"/>
              <a:t> </a:t>
            </a:r>
            <a:r>
              <a:rPr dirty="0" err="1"/>
              <a:t>lub</a:t>
            </a:r>
            <a:r>
              <a:rPr dirty="0"/>
              <a:t> </a:t>
            </a:r>
            <a:r>
              <a:rPr dirty="0" err="1"/>
              <a:t>osłabione</a:t>
            </a:r>
            <a:r>
              <a:rPr dirty="0"/>
              <a:t> </a:t>
            </a:r>
            <a:r>
              <a:rPr dirty="0" err="1"/>
              <a:t>przez</a:t>
            </a:r>
            <a:r>
              <a:rPr dirty="0"/>
              <a:t> </a:t>
            </a:r>
            <a:r>
              <a:rPr dirty="0" err="1"/>
              <a:t>kwasy</a:t>
            </a:r>
            <a:r>
              <a:rPr dirty="0"/>
              <a:t> </a:t>
            </a:r>
            <a:r>
              <a:rPr dirty="0" err="1"/>
              <a:t>szkliwo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to </a:t>
            </a:r>
            <a:r>
              <a:rPr dirty="0" err="1"/>
              <a:t>początek</a:t>
            </a:r>
            <a:r>
              <a:rPr dirty="0"/>
              <a:t> </a:t>
            </a:r>
            <a:r>
              <a:rPr lang="pl-PL" sz="1600" b="1" spc="0" dirty="0">
                <a:solidFill>
                  <a:schemeClr val="tx1">
                    <a:lumMod val="75000"/>
                  </a:schemeClr>
                </a:solidFill>
              </a:rPr>
              <a:t>PRÓCHNICY. </a:t>
            </a:r>
            <a:endParaRPr lang="pl-PL" sz="1400" b="1" spc="0" dirty="0">
              <a:solidFill>
                <a:schemeClr val="tx1">
                  <a:lumMod val="75000"/>
                </a:schemeClr>
              </a:solidFill>
            </a:endParaRPr>
          </a:p>
        </p:txBody>
      </p:sp>
      <p:pic>
        <p:nvPicPr>
          <p:cNvPr id="192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533" y="2653261"/>
            <a:ext cx="5462210" cy="5642207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6384" y="5116433"/>
            <a:ext cx="2766946" cy="3498166"/>
          </a:xfrm>
          <a:prstGeom prst="rect">
            <a:avLst/>
          </a:prstGeom>
        </p:spPr>
      </p:pic>
      <p:pic>
        <p:nvPicPr>
          <p:cNvPr id="13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pic>
        <p:nvPicPr>
          <p:cNvPr id="12" name="obraze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3491" y="5465525"/>
            <a:ext cx="1446165" cy="1483931"/>
          </a:xfrm>
          <a:prstGeom prst="rect">
            <a:avLst/>
          </a:prstGeom>
          <a:ln w="12700">
            <a:miter lim="400000"/>
          </a:ln>
        </p:spPr>
      </p:pic>
      <p:sp>
        <p:nvSpPr>
          <p:cNvPr id="194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</a:t>
            </a:fld>
            <a:endParaRPr/>
          </a:p>
        </p:txBody>
      </p:sp>
      <p:pic>
        <p:nvPicPr>
          <p:cNvPr id="195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196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sp>
        <p:nvSpPr>
          <p:cNvPr id="198" name="Jak zapobiegać problemom?"/>
          <p:cNvSpPr txBox="1"/>
          <p:nvPr/>
        </p:nvSpPr>
        <p:spPr>
          <a:xfrm>
            <a:off x="3567197" y="2316432"/>
            <a:ext cx="594417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Jak</a:t>
            </a:r>
            <a:r>
              <a:rPr dirty="0"/>
              <a:t> </a:t>
            </a:r>
            <a:r>
              <a:rPr dirty="0" err="1"/>
              <a:t>zapobiegać</a:t>
            </a:r>
            <a:r>
              <a:rPr dirty="0"/>
              <a:t> </a:t>
            </a:r>
            <a:r>
              <a:rPr dirty="0" err="1"/>
              <a:t>problemom</a:t>
            </a:r>
            <a:r>
              <a:rPr dirty="0"/>
              <a:t>?</a:t>
            </a:r>
          </a:p>
        </p:txBody>
      </p:sp>
      <p:sp>
        <p:nvSpPr>
          <p:cNvPr id="199" name="LINK DO ZESZYTU ĆWICZEŃ"/>
          <p:cNvSpPr txBox="1"/>
          <p:nvPr/>
        </p:nvSpPr>
        <p:spPr>
          <a:xfrm>
            <a:off x="9650953" y="8941883"/>
            <a:ext cx="2519279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/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ĆWICZENIE W KSIĄŻECZCE DLA DZIECI</a:t>
            </a:r>
          </a:p>
          <a:p>
            <a:pPr algn="l"/>
            <a:r>
              <a:rPr lang="pl-PL" altLang="pl-PL" dirty="0">
                <a:latin typeface="Open Sans" panose="020B0606030504020204" pitchFamily="34" charset="0"/>
                <a:cs typeface="Open Sans" panose="020B0606030504020204" pitchFamily="34" charset="0"/>
                <a:sym typeface="Open Sans" panose="020B0606030504020204" pitchFamily="34" charset="0"/>
              </a:rPr>
              <a:t>- ZADANIE 12</a:t>
            </a:r>
          </a:p>
        </p:txBody>
      </p:sp>
      <p:pic>
        <p:nvPicPr>
          <p:cNvPr id="200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01" name="obrazek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010" y="1072619"/>
            <a:ext cx="7024551" cy="1209865"/>
          </a:xfrm>
          <a:prstGeom prst="rect">
            <a:avLst/>
          </a:prstGeom>
          <a:ln w="12700">
            <a:miter lim="400000"/>
          </a:ln>
        </p:spPr>
      </p:pic>
      <p:pic>
        <p:nvPicPr>
          <p:cNvPr id="202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8554" y="694673"/>
            <a:ext cx="607492" cy="606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03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209637" y="3367169"/>
            <a:ext cx="8585527" cy="1557704"/>
          </a:xfrm>
          <a:prstGeom prst="rect">
            <a:avLst/>
          </a:prstGeom>
          <a:ln w="12700">
            <a:miter lim="400000"/>
          </a:ln>
        </p:spPr>
      </p:pic>
      <p:pic>
        <p:nvPicPr>
          <p:cNvPr id="204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90386" y="3581509"/>
            <a:ext cx="7697800" cy="1199216"/>
          </a:xfrm>
          <a:prstGeom prst="rect">
            <a:avLst/>
          </a:prstGeom>
          <a:ln w="12700">
            <a:miter lim="400000"/>
          </a:ln>
        </p:spPr>
      </p:pic>
      <p:sp>
        <p:nvSpPr>
          <p:cNvPr id="205" name="Rozwiąż zadanie nr 12 i dowiedz się jak co pomaga w zapobieganiu próchnicy."/>
          <p:cNvSpPr txBox="1"/>
          <p:nvPr/>
        </p:nvSpPr>
        <p:spPr>
          <a:xfrm>
            <a:off x="1179274" y="2750171"/>
            <a:ext cx="10990958" cy="434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1800" spc="144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Rozwiąż</a:t>
            </a:r>
            <a:r>
              <a:rPr dirty="0"/>
              <a:t> </a:t>
            </a:r>
            <a:r>
              <a:rPr dirty="0" err="1"/>
              <a:t>zadanie</a:t>
            </a:r>
            <a:r>
              <a:rPr dirty="0"/>
              <a:t> </a:t>
            </a:r>
            <a:r>
              <a:rPr dirty="0" err="1"/>
              <a:t>nr</a:t>
            </a:r>
            <a:r>
              <a:rPr dirty="0"/>
              <a:t> 12 </a:t>
            </a:r>
            <a:r>
              <a:rPr dirty="0" err="1"/>
              <a:t>i</a:t>
            </a:r>
            <a:r>
              <a:rPr dirty="0"/>
              <a:t> </a:t>
            </a:r>
            <a:r>
              <a:rPr dirty="0" err="1"/>
              <a:t>dowiedz</a:t>
            </a:r>
            <a:r>
              <a:rPr dirty="0"/>
              <a:t> </a:t>
            </a:r>
            <a:r>
              <a:rPr dirty="0" err="1"/>
              <a:t>się</a:t>
            </a:r>
            <a:r>
              <a:rPr lang="pl-PL" dirty="0"/>
              <a:t>,</a:t>
            </a:r>
            <a:r>
              <a:rPr dirty="0"/>
              <a:t> co </a:t>
            </a:r>
            <a:r>
              <a:rPr dirty="0" err="1"/>
              <a:t>pomaga</a:t>
            </a:r>
            <a:r>
              <a:rPr dirty="0"/>
              <a:t> w </a:t>
            </a:r>
            <a:r>
              <a:rPr dirty="0" err="1"/>
              <a:t>zapobieganiu</a:t>
            </a:r>
            <a:r>
              <a:rPr dirty="0"/>
              <a:t> </a:t>
            </a:r>
            <a:r>
              <a:rPr dirty="0" err="1"/>
              <a:t>próchnicy</a:t>
            </a:r>
            <a:r>
              <a:rPr dirty="0"/>
              <a:t>.</a:t>
            </a:r>
          </a:p>
        </p:txBody>
      </p:sp>
      <p:sp>
        <p:nvSpPr>
          <p:cNvPr id="206" name="naturalnie występujący…"/>
          <p:cNvSpPr txBox="1"/>
          <p:nvPr/>
        </p:nvSpPr>
        <p:spPr>
          <a:xfrm>
            <a:off x="1470602" y="7118967"/>
            <a:ext cx="2662588" cy="14875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 err="1"/>
              <a:t>N</a:t>
            </a:r>
            <a:r>
              <a:rPr dirty="0" err="1"/>
              <a:t>aturalnie</a:t>
            </a:r>
            <a:r>
              <a:rPr dirty="0"/>
              <a:t> </a:t>
            </a:r>
            <a:r>
              <a:rPr dirty="0" err="1"/>
              <a:t>występujący</a:t>
            </a:r>
            <a:r>
              <a:rPr dirty="0"/>
              <a:t>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dirty="0"/>
              <a:t>w </a:t>
            </a:r>
            <a:r>
              <a:rPr dirty="0" err="1"/>
              <a:t>przyrodzie</a:t>
            </a:r>
            <a:r>
              <a:rPr lang="pl-PL" dirty="0"/>
              <a:t> pierwiastek,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który sprawia, że szkliwo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jest bardziej odporne </a:t>
            </a:r>
          </a:p>
          <a:p>
            <a: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pPr>
            <a:r>
              <a:rPr lang="pl-PL" dirty="0"/>
              <a:t>na próchnicę.</a:t>
            </a:r>
            <a:endParaRPr dirty="0"/>
          </a:p>
        </p:txBody>
      </p:sp>
      <p:sp>
        <p:nvSpPr>
          <p:cNvPr id="207" name="dodawany do past do zębów"/>
          <p:cNvSpPr txBox="1"/>
          <p:nvPr/>
        </p:nvSpPr>
        <p:spPr>
          <a:xfrm>
            <a:off x="8510037" y="7118967"/>
            <a:ext cx="3844001" cy="3795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pl-PL" dirty="0"/>
              <a:t>Dodaje się go do m.in. </a:t>
            </a:r>
            <a:r>
              <a:rPr dirty="0"/>
              <a:t>past do </a:t>
            </a:r>
            <a:r>
              <a:rPr dirty="0" err="1"/>
              <a:t>zębów</a:t>
            </a:r>
            <a:r>
              <a:rPr lang="pl-PL" dirty="0"/>
              <a:t>.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08" name="powstrzymuje rozwój próchnicy"/>
          <p:cNvSpPr txBox="1"/>
          <p:nvPr/>
        </p:nvSpPr>
        <p:spPr>
          <a:xfrm>
            <a:off x="5424102" y="7099248"/>
            <a:ext cx="2367636" cy="65659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defRPr sz="1500" cap="none" spc="75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lang="pl-PL" dirty="0" err="1"/>
              <a:t>P</a:t>
            </a:r>
            <a:r>
              <a:rPr dirty="0" err="1"/>
              <a:t>owstrzymuje</a:t>
            </a:r>
            <a:r>
              <a:rPr dirty="0"/>
              <a:t> </a:t>
            </a:r>
            <a:r>
              <a:rPr lang="pl-PL" dirty="0"/>
              <a:t>również </a:t>
            </a:r>
          </a:p>
          <a:p>
            <a:r>
              <a:rPr dirty="0" err="1"/>
              <a:t>rozwój</a:t>
            </a:r>
            <a:r>
              <a:rPr dirty="0"/>
              <a:t> </a:t>
            </a:r>
            <a:r>
              <a:rPr dirty="0" err="1"/>
              <a:t>próchnicy</a:t>
            </a:r>
            <a:r>
              <a:rPr lang="pl-PL" dirty="0"/>
              <a:t>.</a:t>
            </a:r>
            <a:endParaRPr sz="1200" spc="6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pic>
        <p:nvPicPr>
          <p:cNvPr id="213" name="obrazek" descr="obrazek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10307" y="8933729"/>
            <a:ext cx="408579" cy="411674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Picture 11" descr="pasted-image.pn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02886" y="5635036"/>
            <a:ext cx="1051301" cy="12028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4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88455" y="5435026"/>
            <a:ext cx="1446165" cy="1483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5" name="obrazek" descr="obrazek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63258" y="5405572"/>
            <a:ext cx="1446165" cy="1483931"/>
          </a:xfrm>
          <a:prstGeom prst="rect">
            <a:avLst/>
          </a:prstGeom>
          <a:ln w="12700">
            <a:miter lim="400000"/>
          </a:ln>
        </p:spPr>
      </p:pic>
      <p:pic>
        <p:nvPicPr>
          <p:cNvPr id="26" name="Picture 17" descr="pasted-image.pdf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24949" y="5590731"/>
            <a:ext cx="1186330" cy="11441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7" name="Picture 14" descr="pasted-image.png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79609">
            <a:off x="5940254" y="5608628"/>
            <a:ext cx="1048882" cy="119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400000"/>
                <a:headEnd/>
                <a:tailEnd/>
              </a14:hiddenLine>
            </a:ext>
          </a:extLst>
        </p:spPr>
      </p:pic>
      <p:pic>
        <p:nvPicPr>
          <p:cNvPr id="29" name="Obraz 28">
            <a:extLst>
              <a:ext uri="{FF2B5EF4-FFF2-40B4-BE49-F238E27FC236}">
                <a16:creationId xmlns:a16="http://schemas.microsoft.com/office/drawing/2014/main" id="{9F762DC6-966D-4FBB-BF59-734D902B70D8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7" y="8792478"/>
            <a:ext cx="791909" cy="731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2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6" grpId="0" animBg="1"/>
      <p:bldP spid="207" grpId="0" animBg="1"/>
      <p:bldP spid="20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pic>
        <p:nvPicPr>
          <p:cNvPr id="216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7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19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20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pic>
        <p:nvPicPr>
          <p:cNvPr id="221" name="obraze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  <p:sp>
        <p:nvSpPr>
          <p:cNvPr id="222" name="Czy można dla zdrowia naszych zębów zrobić coś jeszcze?"/>
          <p:cNvSpPr txBox="1"/>
          <p:nvPr/>
        </p:nvSpPr>
        <p:spPr>
          <a:xfrm>
            <a:off x="2401503" y="2294345"/>
            <a:ext cx="8535991" cy="87203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 algn="ctr"/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Czy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można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dla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zdrowia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naszych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zębów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br>
              <a:rPr lang="pl-PL" dirty="0">
                <a:solidFill>
                  <a:schemeClr val="tx2">
                    <a:lumMod val="10000"/>
                  </a:schemeClr>
                </a:solidFill>
              </a:rPr>
            </a:b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zrobić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coś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jeszcze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? </a:t>
            </a:r>
            <a:endParaRPr sz="1200" spc="120" dirty="0">
              <a:solidFill>
                <a:schemeClr val="tx2">
                  <a:lumMod val="1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3" name="Dzięki czemu żyjemy, rośniemy, rozwijamy się?"/>
          <p:cNvSpPr txBox="1"/>
          <p:nvPr/>
        </p:nvSpPr>
        <p:spPr>
          <a:xfrm>
            <a:off x="1649665" y="3075534"/>
            <a:ext cx="9916509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Dzięki</a:t>
            </a:r>
            <a:r>
              <a:rPr dirty="0"/>
              <a:t> </a:t>
            </a:r>
            <a:r>
              <a:rPr dirty="0" err="1"/>
              <a:t>czemu</a:t>
            </a:r>
            <a:r>
              <a:rPr dirty="0"/>
              <a:t> </a:t>
            </a:r>
            <a:r>
              <a:rPr dirty="0" err="1"/>
              <a:t>żyjemy</a:t>
            </a:r>
            <a:r>
              <a:rPr dirty="0"/>
              <a:t>, </a:t>
            </a:r>
            <a:r>
              <a:rPr dirty="0" err="1"/>
              <a:t>rośniemy</a:t>
            </a:r>
            <a:r>
              <a:rPr dirty="0"/>
              <a:t>, </a:t>
            </a:r>
            <a:r>
              <a:rPr dirty="0" err="1"/>
              <a:t>rozwijamy</a:t>
            </a:r>
            <a:r>
              <a:rPr dirty="0"/>
              <a:t> </a:t>
            </a:r>
            <a:r>
              <a:rPr dirty="0" err="1"/>
              <a:t>się</a:t>
            </a:r>
            <a:r>
              <a:rPr dirty="0"/>
              <a:t>? </a:t>
            </a:r>
            <a:endParaRPr sz="120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24" name="Co jest nam potrzebne do życia?"/>
          <p:cNvSpPr txBox="1"/>
          <p:nvPr/>
        </p:nvSpPr>
        <p:spPr>
          <a:xfrm>
            <a:off x="3140516" y="3551951"/>
            <a:ext cx="6543382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spc="25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Co jest </a:t>
            </a:r>
            <a:r>
              <a:rPr dirty="0" err="1"/>
              <a:t>nam</a:t>
            </a:r>
            <a:r>
              <a:rPr dirty="0"/>
              <a:t> </a:t>
            </a:r>
            <a:r>
              <a:rPr dirty="0" err="1"/>
              <a:t>potrzebne</a:t>
            </a:r>
            <a:r>
              <a:rPr dirty="0"/>
              <a:t> do </a:t>
            </a:r>
            <a:r>
              <a:rPr dirty="0" err="1"/>
              <a:t>życia</a:t>
            </a:r>
            <a:r>
              <a:rPr dirty="0"/>
              <a:t>?</a:t>
            </a:r>
            <a:endParaRPr sz="1200" spc="120" dirty="0"/>
          </a:p>
        </p:txBody>
      </p:sp>
      <p:sp>
        <p:nvSpPr>
          <p:cNvPr id="225" name="Co jeść, żeby…"/>
          <p:cNvSpPr txBox="1"/>
          <p:nvPr/>
        </p:nvSpPr>
        <p:spPr>
          <a:xfrm>
            <a:off x="7669038" y="6143277"/>
            <a:ext cx="4136763" cy="965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Co </a:t>
            </a:r>
            <a:r>
              <a:rPr dirty="0" err="1"/>
              <a:t>jeść</a:t>
            </a:r>
            <a:r>
              <a:rPr dirty="0"/>
              <a:t>, </a:t>
            </a:r>
            <a:r>
              <a:rPr dirty="0" err="1"/>
              <a:t>żeby</a:t>
            </a:r>
            <a:endParaRPr dirty="0"/>
          </a:p>
          <a:p>
            <a:pPr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/>
              <a:t> </a:t>
            </a:r>
            <a:r>
              <a:rPr dirty="0" err="1"/>
              <a:t>mieć</a:t>
            </a:r>
            <a:r>
              <a:rPr dirty="0"/>
              <a:t> </a:t>
            </a:r>
            <a:r>
              <a:rPr dirty="0" err="1"/>
              <a:t>zdrowe</a:t>
            </a:r>
            <a:r>
              <a:rPr dirty="0"/>
              <a:t> </a:t>
            </a:r>
            <a:r>
              <a:rPr dirty="0" err="1"/>
              <a:t>zęby</a:t>
            </a:r>
            <a:r>
              <a:rPr dirty="0"/>
              <a:t>?</a:t>
            </a:r>
            <a:r>
              <a:rPr sz="1200" spc="120" dirty="0">
                <a:latin typeface="Times Roman"/>
                <a:ea typeface="Times Roman"/>
                <a:cs typeface="Times Roman"/>
                <a:sym typeface="Times Roman"/>
              </a:rPr>
              <a:t> </a:t>
            </a:r>
          </a:p>
        </p:txBody>
      </p:sp>
      <p:pic>
        <p:nvPicPr>
          <p:cNvPr id="226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0291" y="4289661"/>
            <a:ext cx="3002234" cy="3327038"/>
          </a:xfrm>
          <a:prstGeom prst="rect">
            <a:avLst/>
          </a:prstGeom>
          <a:ln w="12700">
            <a:miter lim="400000"/>
          </a:ln>
        </p:spPr>
      </p:pic>
      <p:pic>
        <p:nvPicPr>
          <p:cNvPr id="227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3177" y="4414662"/>
            <a:ext cx="2825307" cy="5038371"/>
          </a:xfrm>
          <a:prstGeom prst="rect">
            <a:avLst/>
          </a:prstGeom>
          <a:ln w="12700">
            <a:miter lim="400000"/>
          </a:ln>
        </p:spPr>
      </p:pic>
      <p:pic>
        <p:nvPicPr>
          <p:cNvPr id="15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289661"/>
            <a:ext cx="3951944" cy="4082173"/>
          </a:xfrm>
          <a:prstGeom prst="rect">
            <a:avLst/>
          </a:prstGeom>
          <a:ln w="12700">
            <a:miter lim="400000"/>
          </a:ln>
        </p:spPr>
      </p:pic>
      <p:pic>
        <p:nvPicPr>
          <p:cNvPr id="2" name="Obraz 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35220">
            <a:off x="4182535" y="6553409"/>
            <a:ext cx="994528" cy="1423836"/>
          </a:xfrm>
          <a:prstGeom prst="rect">
            <a:avLst/>
          </a:prstGeom>
        </p:spPr>
      </p:pic>
      <p:pic>
        <p:nvPicPr>
          <p:cNvPr id="3" name="Obraz 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279572">
            <a:off x="4950790" y="6490744"/>
            <a:ext cx="1219155" cy="2458067"/>
          </a:xfrm>
          <a:prstGeom prst="rect">
            <a:avLst/>
          </a:prstGeom>
        </p:spPr>
      </p:pic>
      <p:pic>
        <p:nvPicPr>
          <p:cNvPr id="19" name="obrazek" descr="obraze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5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000"/>
                            </p:stCondLst>
                            <p:childTnLst>
                              <p:par>
                                <p:cTn id="3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3" grpId="0" animBg="1"/>
      <p:bldP spid="224" grpId="0" animBg="1"/>
      <p:bldP spid="22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pic>
        <p:nvPicPr>
          <p:cNvPr id="230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sp>
        <p:nvSpPr>
          <p:cNvPr id="236" name="Dlaczego niektóre produkty pomagają zębom?"/>
          <p:cNvSpPr txBox="1"/>
          <p:nvPr/>
        </p:nvSpPr>
        <p:spPr>
          <a:xfrm>
            <a:off x="1705455" y="2407659"/>
            <a:ext cx="10259219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Dlaczego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niektóre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produkty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pomagają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 </a:t>
            </a:r>
            <a:r>
              <a:rPr dirty="0" err="1">
                <a:solidFill>
                  <a:schemeClr val="tx2">
                    <a:lumMod val="10000"/>
                  </a:schemeClr>
                </a:solidFill>
              </a:rPr>
              <a:t>zębom</a:t>
            </a:r>
            <a:r>
              <a:rPr dirty="0">
                <a:solidFill>
                  <a:schemeClr val="tx2">
                    <a:lumMod val="10000"/>
                  </a:schemeClr>
                </a:solidFill>
              </a:rPr>
              <a:t>?</a:t>
            </a:r>
            <a:endParaRPr sz="1200" b="0" spc="120" dirty="0">
              <a:solidFill>
                <a:schemeClr val="tx2">
                  <a:lumMod val="10000"/>
                </a:schemeClr>
              </a:solidFill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37" name="Czy są produkty, które je wzmacniają?"/>
          <p:cNvSpPr txBox="1"/>
          <p:nvPr/>
        </p:nvSpPr>
        <p:spPr>
          <a:xfrm>
            <a:off x="2425542" y="2811687"/>
            <a:ext cx="8316886" cy="7112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r>
              <a:rPr dirty="0" err="1"/>
              <a:t>Czy</a:t>
            </a:r>
            <a:r>
              <a:rPr dirty="0"/>
              <a:t> </a:t>
            </a:r>
            <a:r>
              <a:rPr dirty="0" err="1"/>
              <a:t>są</a:t>
            </a:r>
            <a:r>
              <a:rPr dirty="0"/>
              <a:t> </a:t>
            </a:r>
            <a:r>
              <a:rPr dirty="0" err="1"/>
              <a:t>produkty</a:t>
            </a:r>
            <a:r>
              <a:rPr dirty="0"/>
              <a:t>, </a:t>
            </a:r>
            <a:r>
              <a:rPr dirty="0" err="1"/>
              <a:t>które</a:t>
            </a:r>
            <a:r>
              <a:rPr dirty="0"/>
              <a:t> je </a:t>
            </a:r>
            <a:r>
              <a:rPr dirty="0" err="1"/>
              <a:t>wzmacniają</a:t>
            </a:r>
            <a:r>
              <a:rPr dirty="0"/>
              <a:t>?</a:t>
            </a:r>
            <a:endParaRPr sz="1200" b="0" spc="120" dirty="0">
              <a:latin typeface="Times Roman"/>
              <a:ea typeface="Times Roman"/>
              <a:cs typeface="Times Roman"/>
              <a:sym typeface="Times Roman"/>
            </a:endParaRPr>
          </a:p>
        </p:txBody>
      </p:sp>
      <p:sp>
        <p:nvSpPr>
          <p:cNvPr id="238" name="Co zawierają?"/>
          <p:cNvSpPr txBox="1"/>
          <p:nvPr/>
        </p:nvSpPr>
        <p:spPr>
          <a:xfrm>
            <a:off x="5184636" y="3224157"/>
            <a:ext cx="2782473" cy="10515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spc="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/>
              <a:t>Co </a:t>
            </a:r>
            <a:r>
              <a:rPr dirty="0" err="1"/>
              <a:t>zawierają</a:t>
            </a:r>
            <a:r>
              <a:rPr dirty="0"/>
              <a:t>?</a:t>
            </a:r>
          </a:p>
        </p:txBody>
      </p:sp>
      <p:pic>
        <p:nvPicPr>
          <p:cNvPr id="239" name="obraze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9813" y="5068184"/>
            <a:ext cx="1232816" cy="12977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40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1742" y="4501869"/>
            <a:ext cx="1019513" cy="202486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1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93391" y="4508679"/>
            <a:ext cx="1014529" cy="2018058"/>
          </a:xfrm>
          <a:prstGeom prst="rect">
            <a:avLst/>
          </a:prstGeom>
          <a:ln w="12700">
            <a:miter lim="400000"/>
          </a:ln>
        </p:spPr>
      </p:pic>
      <p:pic>
        <p:nvPicPr>
          <p:cNvPr id="242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064" y="5415991"/>
            <a:ext cx="2813874" cy="844926"/>
          </a:xfrm>
          <a:prstGeom prst="rect">
            <a:avLst/>
          </a:prstGeom>
          <a:ln w="12700">
            <a:miter lim="400000"/>
          </a:ln>
        </p:spPr>
      </p:pic>
      <p:pic>
        <p:nvPicPr>
          <p:cNvPr id="243" name="obrazek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236" y="4993363"/>
            <a:ext cx="1653183" cy="1257585"/>
          </a:xfrm>
          <a:prstGeom prst="rect">
            <a:avLst/>
          </a:prstGeom>
          <a:ln w="12700">
            <a:miter lim="400000"/>
          </a:ln>
        </p:spPr>
      </p:pic>
      <p:sp>
        <p:nvSpPr>
          <p:cNvPr id="244" name="wapń – cenny budulec kości"/>
          <p:cNvSpPr txBox="1"/>
          <p:nvPr/>
        </p:nvSpPr>
        <p:spPr>
          <a:xfrm>
            <a:off x="1761276" y="6954283"/>
            <a:ext cx="9456115" cy="110286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sz="2000" cap="none" spc="0" dirty="0"/>
              <a:t>Mleko i wszystkie przetwory mleczne </a:t>
            </a:r>
            <a:r>
              <a:rPr lang="pl-PL" sz="2000" b="0" cap="none" spc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zawierają wapń – cenny budulec kości. </a:t>
            </a:r>
          </a:p>
          <a:p>
            <a: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sz="2000" b="0" cap="none" spc="0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Najlepiej jeść przetwory mleczne w postaci naturalnej, czyli bez dodatku cukru. </a:t>
            </a:r>
          </a:p>
          <a:p>
            <a: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endParaRPr b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" name="obrazek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  <p:sp>
        <p:nvSpPr>
          <p:cNvPr id="2" name="Prostokąt 1"/>
          <p:cNvSpPr/>
          <p:nvPr/>
        </p:nvSpPr>
        <p:spPr>
          <a:xfrm>
            <a:off x="3145680" y="8154020"/>
            <a:ext cx="6502400" cy="427746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pl-PL" sz="2000" cap="none" dirty="0"/>
          </a:p>
        </p:txBody>
      </p:sp>
      <p:pic>
        <p:nvPicPr>
          <p:cNvPr id="20" name="Obraz 19">
            <a:extLst>
              <a:ext uri="{FF2B5EF4-FFF2-40B4-BE49-F238E27FC236}">
                <a16:creationId xmlns:a16="http://schemas.microsoft.com/office/drawing/2014/main" id="{135BFF98-9D76-46BE-932F-B25267B7675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7" y="8792478"/>
            <a:ext cx="791909" cy="731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5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38" grpId="0" animBg="1"/>
      <p:bldP spid="244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  <p:pic>
        <p:nvPicPr>
          <p:cNvPr id="230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33" name="obrazek" descr="obrazek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34" name="obrazek" descr="obrazek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sp>
        <p:nvSpPr>
          <p:cNvPr id="237" name="Czy są produkty, które je wzmacniają?"/>
          <p:cNvSpPr txBox="1"/>
          <p:nvPr/>
        </p:nvSpPr>
        <p:spPr>
          <a:xfrm>
            <a:off x="2395751" y="2645912"/>
            <a:ext cx="8611332" cy="47192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lvl1pPr>
          </a:lstStyle>
          <a:p>
            <a:pPr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lang="pl-PL" sz="2400" cap="none" spc="0" dirty="0"/>
              <a:t>TWARDE POŻYWIENIE MA DOBRY WPŁYW NA SZKLIWO.</a:t>
            </a:r>
          </a:p>
        </p:txBody>
      </p:sp>
      <p:sp>
        <p:nvSpPr>
          <p:cNvPr id="238" name="Co zawierają?"/>
          <p:cNvSpPr txBox="1"/>
          <p:nvPr/>
        </p:nvSpPr>
        <p:spPr>
          <a:xfrm>
            <a:off x="2010826" y="2101521"/>
            <a:ext cx="9092233" cy="53162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spc="20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b="1" dirty="0">
                <a:solidFill>
                  <a:schemeClr val="tx2">
                    <a:lumMod val="10000"/>
                  </a:schemeClr>
                </a:solidFill>
              </a:rPr>
              <a:t>C</a:t>
            </a:r>
            <a:r>
              <a:rPr lang="pl-PL" b="1" dirty="0" err="1">
                <a:solidFill>
                  <a:schemeClr val="tx2">
                    <a:lumMod val="10000"/>
                  </a:schemeClr>
                </a:solidFill>
              </a:rPr>
              <a:t>zy</a:t>
            </a:r>
            <a:r>
              <a:rPr lang="pl-PL" b="1" dirty="0">
                <a:solidFill>
                  <a:schemeClr val="tx2">
                    <a:lumMod val="10000"/>
                  </a:schemeClr>
                </a:solidFill>
              </a:rPr>
              <a:t> twarde produkty mogą szkodzić zębom</a:t>
            </a:r>
            <a:r>
              <a:rPr b="1" dirty="0">
                <a:solidFill>
                  <a:schemeClr val="tx2">
                    <a:lumMod val="10000"/>
                  </a:schemeClr>
                </a:solidFill>
              </a:rPr>
              <a:t>?</a:t>
            </a:r>
          </a:p>
        </p:txBody>
      </p:sp>
      <p:pic>
        <p:nvPicPr>
          <p:cNvPr id="19" name="obrazek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  <p:pic>
        <p:nvPicPr>
          <p:cNvPr id="20" name="obrazek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87" y="5876645"/>
            <a:ext cx="1184878" cy="1696355"/>
          </a:xfrm>
          <a:prstGeom prst="rect">
            <a:avLst/>
          </a:prstGeom>
          <a:ln w="12700">
            <a:miter lim="400000"/>
          </a:ln>
        </p:spPr>
      </p:pic>
      <p:pic>
        <p:nvPicPr>
          <p:cNvPr id="21" name="obrazek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5350" y="6016572"/>
            <a:ext cx="1653183" cy="1416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2" name="obrazek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8358" y="5288120"/>
            <a:ext cx="713059" cy="2284880"/>
          </a:xfrm>
          <a:prstGeom prst="rect">
            <a:avLst/>
          </a:prstGeom>
          <a:ln w="12700">
            <a:miter lim="400000"/>
          </a:ln>
        </p:spPr>
      </p:pic>
      <p:pic>
        <p:nvPicPr>
          <p:cNvPr id="23" name="obrazek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33951">
            <a:off x="8233310" y="5371582"/>
            <a:ext cx="884827" cy="22579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4" name="obrazek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8237" y="6095341"/>
            <a:ext cx="1653183" cy="125896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wapń – cenny budulec kości"/>
          <p:cNvSpPr txBox="1"/>
          <p:nvPr/>
        </p:nvSpPr>
        <p:spPr>
          <a:xfrm>
            <a:off x="6650088" y="3520442"/>
            <a:ext cx="102657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lnSpc>
                <a:spcPct val="100000"/>
              </a:lnSpc>
              <a:defRPr sz="2500" b="1" spc="250"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endParaRPr b="0" dirty="0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2" name="Prostokąt 1"/>
          <p:cNvSpPr/>
          <p:nvPr/>
        </p:nvSpPr>
        <p:spPr>
          <a:xfrm>
            <a:off x="1267758" y="3318427"/>
            <a:ext cx="10680324" cy="8049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cap="none" spc="0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Aby je przeżuć ślinianki muszą wytworzyć więcej śliny. To przyspiesza zobojętnianie kwasów bakteryjnych i pozwala naprawić małe uszkodzenia szkliwa.</a:t>
            </a:r>
          </a:p>
        </p:txBody>
      </p:sp>
      <p:sp>
        <p:nvSpPr>
          <p:cNvPr id="4" name="Prostokąt 3"/>
          <p:cNvSpPr/>
          <p:nvPr/>
        </p:nvSpPr>
        <p:spPr>
          <a:xfrm>
            <a:off x="1311557" y="7814358"/>
            <a:ext cx="10592725" cy="7970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b="1" dirty="0"/>
              <a:t>Nie zastąpią prawdziwej pasty i szczoteczki, ale pomogą </a:t>
            </a:r>
          </a:p>
          <a:p>
            <a:r>
              <a:rPr lang="pl-PL" sz="2000" b="1" dirty="0"/>
              <a:t>dbać o zęby. Warto je często chrupać.</a:t>
            </a:r>
          </a:p>
        </p:txBody>
      </p:sp>
      <p:pic>
        <p:nvPicPr>
          <p:cNvPr id="28" name="obrazek" descr="obrazek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69886" y="8842710"/>
            <a:ext cx="659062" cy="659063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/>
          <p:cNvSpPr/>
          <p:nvPr/>
        </p:nvSpPr>
        <p:spPr>
          <a:xfrm>
            <a:off x="943991" y="4289323"/>
            <a:ext cx="11327856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400" b="1" cap="none" spc="0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SUROWE OWOCE I WARZYWA </a:t>
            </a:r>
          </a:p>
          <a:p>
            <a:r>
              <a:rPr lang="pl-PL" sz="2000" cap="none" spc="0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są twarde i mają włókienka, które działają jak naturalna szczoteczka do zębów.</a:t>
            </a:r>
            <a:endParaRPr lang="pl-PL" sz="2000" cap="none" spc="0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2904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25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25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750"/>
                            </p:stCondLst>
                            <p:childTnLst>
                              <p:par>
                                <p:cTn id="3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5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750"/>
                            </p:stCondLst>
                            <p:childTnLst>
                              <p:par>
                                <p:cTn id="4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7" grpId="0" animBg="1"/>
      <p:bldP spid="26" grpId="0" animBg="1"/>
      <p:bldP spid="2" grpId="0"/>
      <p:bldP spid="4" grpId="0"/>
      <p:bldP spid="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7" name="obrazek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75384" y="3260736"/>
            <a:ext cx="3602298" cy="4019833"/>
          </a:xfrm>
          <a:prstGeom prst="rect">
            <a:avLst/>
          </a:prstGeom>
          <a:ln w="12700">
            <a:miter lim="400000"/>
          </a:ln>
        </p:spPr>
      </p:pic>
      <p:sp>
        <p:nvSpPr>
          <p:cNvPr id="250" name="Numer slajdu"/>
          <p:cNvSpPr txBox="1">
            <a:spLocks noGrp="1"/>
          </p:cNvSpPr>
          <p:nvPr>
            <p:ph type="sldNum" sz="quarter" idx="4294967295"/>
          </p:nvPr>
        </p:nvSpPr>
        <p:spPr>
          <a:xfrm>
            <a:off x="6396880" y="8926271"/>
            <a:ext cx="211040" cy="330201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9</a:t>
            </a:fld>
            <a:endParaRPr/>
          </a:p>
        </p:txBody>
      </p:sp>
      <p:pic>
        <p:nvPicPr>
          <p:cNvPr id="251" name="obrazek" descr="obrazek">
            <a:hlinkClick r:id="" action="ppaction://hlinkshowjump?jump=next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0">
            <a:off x="6750884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2" name="obrazek" descr="obrazek">
            <a:hlinkClick r:id="" action="ppaction://hlinkshowjump?jump=previousslid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5400000">
            <a:off x="5802617" y="9017910"/>
            <a:ext cx="451298" cy="282936"/>
          </a:xfrm>
          <a:prstGeom prst="rect">
            <a:avLst/>
          </a:prstGeom>
          <a:ln w="12700">
            <a:miter lim="400000"/>
          </a:ln>
        </p:spPr>
      </p:pic>
      <p:pic>
        <p:nvPicPr>
          <p:cNvPr id="254" name="obrazek" descr="obrazek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2735" y="742361"/>
            <a:ext cx="782329" cy="718195"/>
          </a:xfrm>
          <a:prstGeom prst="rect">
            <a:avLst/>
          </a:prstGeom>
          <a:ln w="12700">
            <a:miter lim="400000"/>
          </a:ln>
        </p:spPr>
      </p:pic>
      <p:pic>
        <p:nvPicPr>
          <p:cNvPr id="255" name="obrazek" descr="obrazek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1806" y="317837"/>
            <a:ext cx="12215043" cy="172692"/>
          </a:xfrm>
          <a:prstGeom prst="rect">
            <a:avLst/>
          </a:prstGeom>
          <a:ln w="12700">
            <a:miter lim="400000"/>
          </a:ln>
        </p:spPr>
      </p:pic>
      <p:sp>
        <p:nvSpPr>
          <p:cNvPr id="257" name="Czy jest jakiś napój, który można pić bez ograniczeń?"/>
          <p:cNvSpPr txBox="1"/>
          <p:nvPr/>
        </p:nvSpPr>
        <p:spPr>
          <a:xfrm>
            <a:off x="907087" y="2343847"/>
            <a:ext cx="11911915" cy="4873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 algn="l">
              <a:lnSpc>
                <a:spcPct val="100000"/>
              </a:lnSpc>
              <a:defRPr sz="2500" b="1" spc="250">
                <a:solidFill>
                  <a:srgbClr val="000000"/>
                </a:solidFill>
                <a:latin typeface="OpenSans-Extrabold"/>
                <a:ea typeface="OpenSans-Extrabold"/>
                <a:cs typeface="OpenSans-Extrabold"/>
                <a:sym typeface="OpenSans-Extrabold"/>
              </a:defRPr>
            </a:pPr>
            <a:r>
              <a:rPr dirty="0" err="1"/>
              <a:t>Czy</a:t>
            </a:r>
            <a:r>
              <a:rPr dirty="0"/>
              <a:t> jest </a:t>
            </a:r>
            <a:r>
              <a:rPr dirty="0" err="1"/>
              <a:t>jakiś</a:t>
            </a:r>
            <a:r>
              <a:rPr dirty="0"/>
              <a:t> </a:t>
            </a:r>
            <a:r>
              <a:rPr dirty="0" err="1"/>
              <a:t>napój</a:t>
            </a:r>
            <a:r>
              <a:rPr dirty="0"/>
              <a:t>, </a:t>
            </a:r>
            <a:r>
              <a:rPr dirty="0" err="1"/>
              <a:t>który</a:t>
            </a:r>
            <a:r>
              <a:rPr dirty="0"/>
              <a:t> </a:t>
            </a:r>
            <a:r>
              <a:rPr dirty="0" err="1"/>
              <a:t>można</a:t>
            </a:r>
            <a:r>
              <a:rPr dirty="0"/>
              <a:t> </a:t>
            </a:r>
            <a:r>
              <a:rPr dirty="0" err="1"/>
              <a:t>pić</a:t>
            </a:r>
            <a:r>
              <a:rPr dirty="0"/>
              <a:t> bez </a:t>
            </a:r>
            <a:r>
              <a:rPr dirty="0" err="1"/>
              <a:t>ograniczeń</a:t>
            </a:r>
            <a:r>
              <a:rPr dirty="0"/>
              <a:t>?</a:t>
            </a:r>
            <a:endParaRPr sz="1200" spc="120" dirty="0"/>
          </a:p>
        </p:txBody>
      </p:sp>
      <p:sp>
        <p:nvSpPr>
          <p:cNvPr id="258" name="Czym najlepiej gasić pragnienie?"/>
          <p:cNvSpPr txBox="1"/>
          <p:nvPr/>
        </p:nvSpPr>
        <p:spPr>
          <a:xfrm>
            <a:off x="3222275" y="2767127"/>
            <a:ext cx="6560249" cy="7493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 algn="l">
              <a:lnSpc>
                <a:spcPct val="100000"/>
              </a:lnSpc>
              <a:defRPr sz="2500" spc="250"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rPr dirty="0" err="1"/>
              <a:t>Czym</a:t>
            </a:r>
            <a:r>
              <a:rPr dirty="0"/>
              <a:t> </a:t>
            </a:r>
            <a:r>
              <a:rPr dirty="0" err="1"/>
              <a:t>najlepiej</a:t>
            </a:r>
            <a:r>
              <a:rPr dirty="0"/>
              <a:t> </a:t>
            </a:r>
            <a:r>
              <a:rPr dirty="0" err="1"/>
              <a:t>gasić</a:t>
            </a:r>
            <a:r>
              <a:rPr dirty="0"/>
              <a:t> </a:t>
            </a:r>
            <a:r>
              <a:rPr dirty="0" err="1"/>
              <a:t>pragnienie</a:t>
            </a:r>
            <a:r>
              <a:rPr dirty="0"/>
              <a:t>?</a:t>
            </a:r>
            <a:endParaRPr sz="1200" spc="120" dirty="0"/>
          </a:p>
        </p:txBody>
      </p:sp>
      <p:pic>
        <p:nvPicPr>
          <p:cNvPr id="259" name="obrazek" descr="obrazek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564185" y="5705200"/>
            <a:ext cx="1728970" cy="1575369"/>
          </a:xfrm>
          <a:prstGeom prst="rect">
            <a:avLst/>
          </a:prstGeom>
          <a:ln w="12700">
            <a:miter lim="400000"/>
          </a:ln>
        </p:spPr>
      </p:pic>
      <p:pic>
        <p:nvPicPr>
          <p:cNvPr id="260" name="obrazek" descr="obrazek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rot="18549996">
            <a:off x="9042151" y="3903041"/>
            <a:ext cx="1529561" cy="528190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a 1"/>
          <p:cNvGrpSpPr/>
          <p:nvPr/>
        </p:nvGrpSpPr>
        <p:grpSpPr>
          <a:xfrm>
            <a:off x="3468046" y="3708992"/>
            <a:ext cx="2096423" cy="1775392"/>
            <a:chOff x="216635" y="3646662"/>
            <a:chExt cx="2096423" cy="1775392"/>
          </a:xfrm>
        </p:grpSpPr>
        <p:pic>
          <p:nvPicPr>
            <p:cNvPr id="248" name="obrazek" descr="obrazek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216635" y="3646662"/>
              <a:ext cx="2096423" cy="1775392"/>
            </a:xfrm>
            <a:prstGeom prst="rect">
              <a:avLst/>
            </a:prstGeom>
            <a:ln w="12700">
              <a:miter lim="400000"/>
            </a:ln>
          </p:spPr>
        </p:pic>
        <p:pic>
          <p:nvPicPr>
            <p:cNvPr id="263" name="obrazek" descr="obrazek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 flipH="1">
              <a:off x="587160" y="3820790"/>
              <a:ext cx="1073341" cy="1106088"/>
            </a:xfrm>
            <a:prstGeom prst="rect">
              <a:avLst/>
            </a:prstGeom>
            <a:ln w="12700">
              <a:miter lim="400000"/>
            </a:ln>
          </p:spPr>
        </p:pic>
      </p:grpSp>
      <p:pic>
        <p:nvPicPr>
          <p:cNvPr id="29" name="obrazek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523" y="892334"/>
            <a:ext cx="5185754" cy="1242246"/>
          </a:xfrm>
          <a:prstGeom prst="rect">
            <a:avLst/>
          </a:prstGeom>
          <a:ln w="12700">
            <a:miter lim="400000"/>
          </a:ln>
        </p:spPr>
      </p:pic>
      <p:sp>
        <p:nvSpPr>
          <p:cNvPr id="3" name="Prostokąt 2"/>
          <p:cNvSpPr/>
          <p:nvPr/>
        </p:nvSpPr>
        <p:spPr>
          <a:xfrm>
            <a:off x="1589941" y="7643393"/>
            <a:ext cx="9798771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Najzdrowiej gasić pragnienie </a:t>
            </a:r>
            <a:r>
              <a:rPr lang="pl-PL" sz="2000" b="1" cap="none" dirty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wodą niegazowaną </a:t>
            </a:r>
            <a:r>
              <a:rPr lang="pl-PL" sz="2000" cap="none" dirty="0">
                <a:solidFill>
                  <a:srgbClr val="222222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bez dodatków smakowych. To najbardziej naturalny napój.</a:t>
            </a:r>
            <a:endParaRPr lang="pl-PL" sz="2000" cap="none" dirty="0"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pic>
        <p:nvPicPr>
          <p:cNvPr id="18" name="Obraz 17">
            <a:extLst>
              <a:ext uri="{FF2B5EF4-FFF2-40B4-BE49-F238E27FC236}">
                <a16:creationId xmlns:a16="http://schemas.microsoft.com/office/drawing/2014/main" id="{48034876-0535-4D73-8F04-CC12878AE8ED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17" y="8792478"/>
            <a:ext cx="791909" cy="73161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699">
        <p:fade/>
      </p:transition>
    </mc:Choice>
    <mc:Fallback xmlns="" xmlns:m="http://schemas.openxmlformats.org/officeDocument/2006/math" xmlns:a14="http://schemas.microsoft.com/office/drawing/2010/main">
      <p:transition spd="fast">
        <p:fade/>
      </p:transition>
    </mc:Fallback>
  </mc:AlternateContent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8" grpId="0" animBg="1"/>
    </p:bldLst>
  </p:timing>
</p:sld>
</file>

<file path=ppt/theme/theme1.xml><?xml version="1.0" encoding="utf-8"?>
<a:theme xmlns:a="http://schemas.openxmlformats.org/drawingml/2006/main" name="21_BasicWhite">
  <a:themeElements>
    <a:clrScheme name="21_BasicWhite">
      <a:dk1>
        <a:srgbClr val="FFFFFF"/>
      </a:dk1>
      <a:lt1>
        <a:srgbClr val="F27200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all" spc="90" normalizeH="0" baseline="0">
            <a:ln>
              <a:noFill/>
            </a:ln>
            <a:solidFill>
              <a:schemeClr val="accent4">
                <a:hueOff val="-1247790"/>
                <a:lumOff val="-12326"/>
              </a:schemeClr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21_BasicWhite">
      <a:majorFont>
        <a:latin typeface="Helvetica Neue"/>
        <a:ea typeface="Helvetica Neue"/>
        <a:cs typeface="Helvetica Neue"/>
      </a:majorFont>
      <a:minorFont>
        <a:latin typeface="Helvetica Neue"/>
        <a:ea typeface="Helvetica Neue"/>
        <a:cs typeface="Helvetica Neue"/>
      </a:minorFont>
    </a:fontScheme>
    <a:fmtScheme name="21_Basic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0" i="0" u="none" strike="noStrike" cap="none" spc="0" normalizeH="0" baseline="0">
            <a:ln>
              <a:noFill/>
            </a:ln>
            <a:solidFill>
              <a:srgbClr val="FFFFFF"/>
            </a:solidFill>
            <a:effectLst/>
            <a:uFillTx/>
            <a:latin typeface="Helvetica Neue Medium"/>
            <a:ea typeface="Helvetica Neue Medium"/>
            <a:cs typeface="Helvetica Neue Medium"/>
            <a:sym typeface="Helvetica Neue Medium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1733930" rtl="0" fontAlgn="auto" latinLnBrk="0" hangingPunct="0">
          <a:lnSpc>
            <a:spcPct val="12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900" b="0" i="0" u="none" strike="noStrike" cap="all" spc="90" normalizeH="0" baseline="0">
            <a:ln>
              <a:noFill/>
            </a:ln>
            <a:solidFill>
              <a:schemeClr val="accent4">
                <a:hueOff val="-1247790"/>
                <a:lumOff val="-12326"/>
              </a:schemeClr>
            </a:solidFill>
            <a:effectLst/>
            <a:uFillTx/>
            <a:latin typeface="Museo Sans 500"/>
            <a:ea typeface="Museo Sans 500"/>
            <a:cs typeface="Museo Sans 500"/>
            <a:sym typeface="Museo Sans 500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c40c10be-0bfd-48bb-8435-49079a5e8b65">
      <Terms xmlns="http://schemas.microsoft.com/office/infopath/2007/PartnerControls"/>
    </lcf76f155ced4ddcb4097134ff3c332f>
    <TaxCatchAll xmlns="14017a38-3ef2-4624-8dbc-76ae23f7adb7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493ED52B3BFD5A49B193980B4FA2B6A7" ma:contentTypeVersion="15" ma:contentTypeDescription="Utwórz nowy dokument." ma:contentTypeScope="" ma:versionID="54ab0714046421fc544c277ed08f69ac">
  <xsd:schema xmlns:xsd="http://www.w3.org/2001/XMLSchema" xmlns:xs="http://www.w3.org/2001/XMLSchema" xmlns:p="http://schemas.microsoft.com/office/2006/metadata/properties" xmlns:ns2="c40c10be-0bfd-48bb-8435-49079a5e8b65" xmlns:ns3="14017a38-3ef2-4624-8dbc-76ae23f7adb7" targetNamespace="http://schemas.microsoft.com/office/2006/metadata/properties" ma:root="true" ma:fieldsID="38b0c669833f7a9e590f3a8961c7fad6" ns2:_="" ns3:_="">
    <xsd:import namespace="c40c10be-0bfd-48bb-8435-49079a5e8b65"/>
    <xsd:import namespace="14017a38-3ef2-4624-8dbc-76ae23f7adb7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LengthInSeconds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40c10be-0bfd-48bb-8435-49079a5e8b6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3" nillable="true" ma:displayName="Tags" ma:internalName="MediaServiceAutoTags" ma:readOnly="true">
      <xsd:simpleType>
        <xsd:restriction base="dms:Text"/>
      </xsd:simpleType>
    </xsd:element>
    <xsd:element name="MediaServiceOCR" ma:index="14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19" nillable="true" ma:displayName="MediaLengthInSeconds" ma:hidden="true" ma:internalName="MediaLengthInSeconds" ma:readOnly="true">
      <xsd:simpleType>
        <xsd:restriction base="dms:Unknown"/>
      </xsd:simpleType>
    </xsd:element>
    <xsd:element name="lcf76f155ced4ddcb4097134ff3c332f" ma:index="21" nillable="true" ma:taxonomy="true" ma:internalName="lcf76f155ced4ddcb4097134ff3c332f" ma:taxonomyFieldName="MediaServiceImageTags" ma:displayName="Tagi obrazów" ma:readOnly="false" ma:fieldId="{5cf76f15-5ced-4ddc-b409-7134ff3c332f}" ma:taxonomyMulti="true" ma:sspId="cbb2b9f1-d9ff-4113-82f7-14441253dc31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4017a38-3ef2-4624-8dbc-76ae23f7adb7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Udostępniani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Udostępnione dla — szczegóły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4c27294b-a114-4801-b923-6a5ef911e844}" ma:internalName="TaxCatchAll" ma:showField="CatchAllData" ma:web="14017a38-3ef2-4624-8dbc-76ae23f7adb7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yp zawartości"/>
        <xsd:element ref="dc:title" minOccurs="0" maxOccurs="1" ma:index="4" ma:displayName="Tytuł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1BFAAD-7D9F-422E-AE0D-C331A73B14E7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66CFCEC-F726-4ED2-A48F-6AB610732CA8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00EE88E-2221-4F31-90F5-4F775801B1DF}"/>
</file>

<file path=docProps/app.xml><?xml version="1.0" encoding="utf-8"?>
<Properties xmlns="http://schemas.openxmlformats.org/officeDocument/2006/extended-properties" xmlns:vt="http://schemas.openxmlformats.org/officeDocument/2006/docPropsVTypes">
  <TotalTime>206</TotalTime>
  <Words>553</Words>
  <Application>Microsoft Office PowerPoint</Application>
  <PresentationFormat>Niestandardowy</PresentationFormat>
  <Paragraphs>110</Paragraphs>
  <Slides>17</Slides>
  <Notes>3</Notes>
  <HiddenSlides>0</HiddenSlides>
  <MMClips>0</MMClips>
  <ScaleCrop>false</ScaleCrop>
  <HeadingPairs>
    <vt:vector size="6" baseType="variant">
      <vt:variant>
        <vt:lpstr>Używane czcionki</vt:lpstr>
      </vt:variant>
      <vt:variant>
        <vt:i4>9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17</vt:i4>
      </vt:variant>
    </vt:vector>
  </HeadingPairs>
  <TitlesOfParts>
    <vt:vector size="27" baseType="lpstr">
      <vt:lpstr>Calibri</vt:lpstr>
      <vt:lpstr>Helvetica Neue</vt:lpstr>
      <vt:lpstr>Helvetica Neue Medium</vt:lpstr>
      <vt:lpstr>Museo Sans 300</vt:lpstr>
      <vt:lpstr>Museo Sans 500</vt:lpstr>
      <vt:lpstr>Museo Sans 700</vt:lpstr>
      <vt:lpstr>Open Sans</vt:lpstr>
      <vt:lpstr>OpenSans-Extrabold</vt:lpstr>
      <vt:lpstr>Times Roman</vt:lpstr>
      <vt:lpstr>21_BasicWhite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Prezentacja programu PowerPoint</dc:title>
  <dc:creator>Patryk Urbański</dc:creator>
  <cp:lastModifiedBy>Alicja Dołęgowska</cp:lastModifiedBy>
  <cp:revision>49</cp:revision>
  <dcterms:modified xsi:type="dcterms:W3CDTF">2022-04-21T12:47:57Z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0x010100493ED52B3BFD5A49B193980B4FA2B6A7</vt:lpwstr>
  </property>
  <property fmtid="{D5CDD505-2E9C-101B-9397-08002B2CF9AE}" pid="3" name="MediaServiceImageTags">
    <vt:lpwstr/>
  </property>
</Properties>
</file>